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648" r:id="rId5"/>
    <p:sldMasterId id="2147483685" r:id="rId6"/>
  </p:sldMasterIdLst>
  <p:notesMasterIdLst>
    <p:notesMasterId r:id="rId41"/>
  </p:notesMasterIdLst>
  <p:sldIdLst>
    <p:sldId id="312" r:id="rId7"/>
    <p:sldId id="431" r:id="rId8"/>
    <p:sldId id="2145705355" r:id="rId9"/>
    <p:sldId id="2147482450" r:id="rId10"/>
    <p:sldId id="2147483645" r:id="rId11"/>
    <p:sldId id="2147482452" r:id="rId12"/>
    <p:sldId id="2147482443" r:id="rId13"/>
    <p:sldId id="2147482454" r:id="rId14"/>
    <p:sldId id="2147482453" r:id="rId15"/>
    <p:sldId id="2147482444" r:id="rId16"/>
    <p:sldId id="2147480245" r:id="rId17"/>
    <p:sldId id="2147482423" r:id="rId18"/>
    <p:sldId id="2147482425" r:id="rId19"/>
    <p:sldId id="2147480253" r:id="rId20"/>
    <p:sldId id="2147482438" r:id="rId21"/>
    <p:sldId id="2147482440" r:id="rId22"/>
    <p:sldId id="2147482449" r:id="rId23"/>
    <p:sldId id="2147483646" r:id="rId24"/>
    <p:sldId id="2147482611" r:id="rId25"/>
    <p:sldId id="2147482384" r:id="rId26"/>
    <p:sldId id="2147480475" r:id="rId27"/>
    <p:sldId id="2147482385" r:id="rId28"/>
    <p:sldId id="2147480431" r:id="rId29"/>
    <p:sldId id="2147482387" r:id="rId30"/>
    <p:sldId id="256" r:id="rId31"/>
    <p:sldId id="316" r:id="rId32"/>
    <p:sldId id="270" r:id="rId33"/>
    <p:sldId id="257" r:id="rId34"/>
    <p:sldId id="2142532724" r:id="rId35"/>
    <p:sldId id="2142532725" r:id="rId36"/>
    <p:sldId id="2145704764" r:id="rId37"/>
    <p:sldId id="2147483647" r:id="rId38"/>
    <p:sldId id="2147480248" r:id="rId39"/>
    <p:sldId id="2147482441" r:id="rId4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Cigolene" initials="NC" lastIdx="1" clrIdx="0">
    <p:extLst>
      <p:ext uri="{19B8F6BF-5375-455C-9EA6-DF929625EA0E}">
        <p15:presenceInfo xmlns:p15="http://schemas.microsoft.com/office/powerpoint/2012/main" userId="S-1-5-21-1547258097-1204854341-2061683252-75223" providerId="AD"/>
      </p:ext>
    </p:extLst>
  </p:cmAuthor>
  <p:cmAuthor id="2" name="Rhead, Branwen" initials="RB" lastIdx="0" clrIdx="1">
    <p:extLst>
      <p:ext uri="{19B8F6BF-5375-455C-9EA6-DF929625EA0E}">
        <p15:presenceInfo xmlns:p15="http://schemas.microsoft.com/office/powerpoint/2012/main" userId="S-1-5-21-1547258097-1204854341-2061683252-62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B0456-6823-4CB3-A485-D99F88F4EF3E}" v="132" dt="2025-05-07T13:31:12.616"/>
    <p1510:client id="{09B04A83-395E-FB98-2922-200A3E75482F}" v="29" dt="2025-05-07T11:57:38.833"/>
    <p1510:client id="{228C0C96-3E60-4B94-87EC-FFCC2A90269B}" v="2" dt="2025-05-07T09:32:24.974"/>
    <p1510:client id="{272F34BF-8467-338E-D6F7-B4B2FDAB3C4E}" v="31" dt="2025-05-07T08:23:03.634"/>
    <p1510:client id="{729C9522-6B0D-4A90-8E19-A82F5A31F6F7}" v="4" dt="2025-05-07T14:20:20.420"/>
    <p1510:client id="{91B0018E-BB17-4A9A-BCDE-9785EABBD084}" v="1676" dt="2025-05-06T18:19:31.742"/>
    <p1510:client id="{ACCF552B-8297-4731-A4B2-E520CE6FD947}" v="46" dt="2025-05-07T14:15:52.590"/>
    <p1510:client id="{C3AE961B-2D80-F2FD-3361-03301DEF2F73}" v="208" dt="2025-05-07T13:29:19.794"/>
    <p1510:client id="{F57ADCD0-3C7D-AF0F-EAAC-CF7DF69BA5C4}" v="30" dt="2025-05-07T10:50:41.8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ley, Hannah" userId="S::hannah.morley@southernwater.co.uk::26694f0c-d5f5-455c-ac72-94a4b660d112" providerId="AD" clId="Web-{0B48EF15-F80A-4C2B-2809-7BCDE0A3F142}"/>
    <pc:docChg chg="addSld delSld">
      <pc:chgData name="Morley, Hannah" userId="S::hannah.morley@southernwater.co.uk::26694f0c-d5f5-455c-ac72-94a4b660d112" providerId="AD" clId="Web-{0B48EF15-F80A-4C2B-2809-7BCDE0A3F142}" dt="2025-05-01T06:00:46.802" v="6"/>
      <pc:docMkLst>
        <pc:docMk/>
      </pc:docMkLst>
      <pc:sldChg chg="del">
        <pc:chgData name="Morley, Hannah" userId="S::hannah.morley@southernwater.co.uk::26694f0c-d5f5-455c-ac72-94a4b660d112" providerId="AD" clId="Web-{0B48EF15-F80A-4C2B-2809-7BCDE0A3F142}" dt="2025-05-01T06:00:44.536" v="5"/>
        <pc:sldMkLst>
          <pc:docMk/>
          <pc:sldMk cId="1323178031" sldId="2147482443"/>
        </pc:sldMkLst>
      </pc:sldChg>
      <pc:sldChg chg="del">
        <pc:chgData name="Morley, Hannah" userId="S::hannah.morley@southernwater.co.uk::26694f0c-d5f5-455c-ac72-94a4b660d112" providerId="AD" clId="Web-{0B48EF15-F80A-4C2B-2809-7BCDE0A3F142}" dt="2025-05-01T06:00:46.802" v="6"/>
        <pc:sldMkLst>
          <pc:docMk/>
          <pc:sldMk cId="2068234651" sldId="2147482448"/>
        </pc:sldMkLst>
      </pc:sldChg>
      <pc:sldChg chg="add">
        <pc:chgData name="Morley, Hannah" userId="S::hannah.morley@southernwater.co.uk::26694f0c-d5f5-455c-ac72-94a4b660d112" providerId="AD" clId="Web-{0B48EF15-F80A-4C2B-2809-7BCDE0A3F142}" dt="2025-05-01T06:00:30.411" v="2"/>
        <pc:sldMkLst>
          <pc:docMk/>
          <pc:sldMk cId="28182567" sldId="2147482450"/>
        </pc:sldMkLst>
      </pc:sldChg>
      <pc:sldChg chg="add del">
        <pc:chgData name="Morley, Hannah" userId="S::hannah.morley@southernwater.co.uk::26694f0c-d5f5-455c-ac72-94a4b660d112" providerId="AD" clId="Web-{0B48EF15-F80A-4C2B-2809-7BCDE0A3F142}" dt="2025-05-01T06:00:25.457" v="1"/>
        <pc:sldMkLst>
          <pc:docMk/>
          <pc:sldMk cId="946700702" sldId="2147482450"/>
        </pc:sldMkLst>
      </pc:sldChg>
      <pc:sldChg chg="add del">
        <pc:chgData name="Morley, Hannah" userId="S::hannah.morley@southernwater.co.uk::26694f0c-d5f5-455c-ac72-94a4b660d112" providerId="AD" clId="Web-{0B48EF15-F80A-4C2B-2809-7BCDE0A3F142}" dt="2025-05-01T06:00:42.270" v="4"/>
        <pc:sldMkLst>
          <pc:docMk/>
          <pc:sldMk cId="1790300166" sldId="2147482451"/>
        </pc:sldMkLst>
      </pc:sldChg>
    </pc:docChg>
  </pc:docChgLst>
  <pc:docChgLst>
    <pc:chgData name="Russell, Mike" userId="S::mike.russell@southernwater.co.uk::48d622e4-427b-4efd-9287-80bff892b82b" providerId="AD" clId="Web-{272F34BF-8467-338E-D6F7-B4B2FDAB3C4E}"/>
    <pc:docChg chg="addSld delSld modSld modMainMaster">
      <pc:chgData name="Russell, Mike" userId="S::mike.russell@southernwater.co.uk::48d622e4-427b-4efd-9287-80bff892b82b" providerId="AD" clId="Web-{272F34BF-8467-338E-D6F7-B4B2FDAB3C4E}" dt="2025-05-07T08:23:03.634" v="29" actId="20577"/>
      <pc:docMkLst>
        <pc:docMk/>
      </pc:docMkLst>
      <pc:sldChg chg="modSp">
        <pc:chgData name="Russell, Mike" userId="S::mike.russell@southernwater.co.uk::48d622e4-427b-4efd-9287-80bff892b82b" providerId="AD" clId="Web-{272F34BF-8467-338E-D6F7-B4B2FDAB3C4E}" dt="2025-05-07T08:23:03.634" v="29" actId="20577"/>
        <pc:sldMkLst>
          <pc:docMk/>
          <pc:sldMk cId="3119078467" sldId="431"/>
        </pc:sldMkLst>
        <pc:spChg chg="mod">
          <ac:chgData name="Russell, Mike" userId="S::mike.russell@southernwater.co.uk::48d622e4-427b-4efd-9287-80bff892b82b" providerId="AD" clId="Web-{272F34BF-8467-338E-D6F7-B4B2FDAB3C4E}" dt="2025-05-07T08:23:03.634" v="29" actId="20577"/>
          <ac:spMkLst>
            <pc:docMk/>
            <pc:sldMk cId="3119078467" sldId="431"/>
            <ac:spMk id="4" creationId="{00000000-0000-0000-0000-000000000000}"/>
          </ac:spMkLst>
        </pc:spChg>
      </pc:sldChg>
      <pc:sldChg chg="delSp add">
        <pc:chgData name="Russell, Mike" userId="S::mike.russell@southernwater.co.uk::48d622e4-427b-4efd-9287-80bff892b82b" providerId="AD" clId="Web-{272F34BF-8467-338E-D6F7-B4B2FDAB3C4E}" dt="2025-05-07T07:55:19.678" v="24"/>
        <pc:sldMkLst>
          <pc:docMk/>
          <pc:sldMk cId="3006249587" sldId="2147480431"/>
        </pc:sldMkLst>
        <pc:spChg chg="del">
          <ac:chgData name="Russell, Mike" userId="S::mike.russell@southernwater.co.uk::48d622e4-427b-4efd-9287-80bff892b82b" providerId="AD" clId="Web-{272F34BF-8467-338E-D6F7-B4B2FDAB3C4E}" dt="2025-05-07T07:55:19.678" v="24"/>
          <ac:spMkLst>
            <pc:docMk/>
            <pc:sldMk cId="3006249587" sldId="2147480431"/>
            <ac:spMk id="21" creationId="{23A0C0D6-CBC8-EC6C-F748-82BAAEB1DA7D}"/>
          </ac:spMkLst>
        </pc:spChg>
      </pc:sldChg>
      <pc:sldChg chg="add">
        <pc:chgData name="Russell, Mike" userId="S::mike.russell@southernwater.co.uk::48d622e4-427b-4efd-9287-80bff892b82b" providerId="AD" clId="Web-{272F34BF-8467-338E-D6F7-B4B2FDAB3C4E}" dt="2025-05-07T07:52:16.541" v="4"/>
        <pc:sldMkLst>
          <pc:docMk/>
          <pc:sldMk cId="2740871574" sldId="2147480475"/>
        </pc:sldMkLst>
      </pc:sldChg>
      <pc:sldChg chg="delSp modSp add">
        <pc:chgData name="Russell, Mike" userId="S::mike.russell@southernwater.co.uk::48d622e4-427b-4efd-9287-80bff892b82b" providerId="AD" clId="Web-{272F34BF-8467-338E-D6F7-B4B2FDAB3C4E}" dt="2025-05-07T07:53:45.547" v="18" actId="20577"/>
        <pc:sldMkLst>
          <pc:docMk/>
          <pc:sldMk cId="669760667" sldId="2147482384"/>
        </pc:sldMkLst>
        <pc:spChg chg="mod">
          <ac:chgData name="Russell, Mike" userId="S::mike.russell@southernwater.co.uk::48d622e4-427b-4efd-9287-80bff892b82b" providerId="AD" clId="Web-{272F34BF-8467-338E-D6F7-B4B2FDAB3C4E}" dt="2025-05-07T07:53:45.547" v="18" actId="20577"/>
          <ac:spMkLst>
            <pc:docMk/>
            <pc:sldMk cId="669760667" sldId="2147482384"/>
            <ac:spMk id="2" creationId="{182C7E98-7738-2D58-F55A-36E4A4314524}"/>
          </ac:spMkLst>
        </pc:spChg>
        <pc:spChg chg="del mod">
          <ac:chgData name="Russell, Mike" userId="S::mike.russell@southernwater.co.uk::48d622e4-427b-4efd-9287-80bff892b82b" providerId="AD" clId="Web-{272F34BF-8467-338E-D6F7-B4B2FDAB3C4E}" dt="2025-05-07T07:51:20.006" v="2"/>
          <ac:spMkLst>
            <pc:docMk/>
            <pc:sldMk cId="669760667" sldId="2147482384"/>
            <ac:spMk id="3" creationId="{9D6F9496-03CC-A2C5-CAD2-58CFAE8644F9}"/>
          </ac:spMkLst>
        </pc:spChg>
      </pc:sldChg>
      <pc:sldChg chg="delSp add del">
        <pc:chgData name="Russell, Mike" userId="S::mike.russell@southernwater.co.uk::48d622e4-427b-4efd-9287-80bff892b82b" providerId="AD" clId="Web-{272F34BF-8467-338E-D6F7-B4B2FDAB3C4E}" dt="2025-05-07T07:54:47.847" v="22"/>
        <pc:sldMkLst>
          <pc:docMk/>
          <pc:sldMk cId="2655664989" sldId="2147482385"/>
        </pc:sldMkLst>
        <pc:spChg chg="del">
          <ac:chgData name="Russell, Mike" userId="S::mike.russell@southernwater.co.uk::48d622e4-427b-4efd-9287-80bff892b82b" providerId="AD" clId="Web-{272F34BF-8467-338E-D6F7-B4B2FDAB3C4E}" dt="2025-05-07T07:54:47.847" v="22"/>
          <ac:spMkLst>
            <pc:docMk/>
            <pc:sldMk cId="2655664989" sldId="2147482385"/>
            <ac:spMk id="3" creationId="{420AE9B8-01BC-1FF3-E48E-D25BA43A1D9B}"/>
          </ac:spMkLst>
        </pc:spChg>
      </pc:sldChg>
      <pc:sldChg chg="delSp add">
        <pc:chgData name="Russell, Mike" userId="S::mike.russell@southernwater.co.uk::48d622e4-427b-4efd-9287-80bff892b82b" providerId="AD" clId="Web-{272F34BF-8467-338E-D6F7-B4B2FDAB3C4E}" dt="2025-05-07T07:55:56.430" v="26"/>
        <pc:sldMkLst>
          <pc:docMk/>
          <pc:sldMk cId="2284855833" sldId="2147482387"/>
        </pc:sldMkLst>
        <pc:spChg chg="del">
          <ac:chgData name="Russell, Mike" userId="S::mike.russell@southernwater.co.uk::48d622e4-427b-4efd-9287-80bff892b82b" providerId="AD" clId="Web-{272F34BF-8467-338E-D6F7-B4B2FDAB3C4E}" dt="2025-05-07T07:55:56.430" v="26"/>
          <ac:spMkLst>
            <pc:docMk/>
            <pc:sldMk cId="2284855833" sldId="2147482387"/>
            <ac:spMk id="3" creationId="{EFC4F08E-CF25-F819-ADBC-B1A0F8579D89}"/>
          </ac:spMkLst>
        </pc:spChg>
      </pc:sldChg>
      <pc:sldChg chg="del">
        <pc:chgData name="Russell, Mike" userId="S::mike.russell@southernwater.co.uk::48d622e4-427b-4efd-9287-80bff892b82b" providerId="AD" clId="Web-{272F34BF-8467-338E-D6F7-B4B2FDAB3C4E}" dt="2025-05-07T07:52:42.949" v="6"/>
        <pc:sldMkLst>
          <pc:docMk/>
          <pc:sldMk cId="2413864827" sldId="2147482446"/>
        </pc:sldMkLst>
      </pc:sldChg>
      <pc:sldChg chg="add">
        <pc:chgData name="Russell, Mike" userId="S::mike.russell@southernwater.co.uk::48d622e4-427b-4efd-9287-80bff892b82b" providerId="AD" clId="Web-{272F34BF-8467-338E-D6F7-B4B2FDAB3C4E}" dt="2025-05-07T07:51:48.117" v="3"/>
        <pc:sldMkLst>
          <pc:docMk/>
          <pc:sldMk cId="3863788695" sldId="2147482611"/>
        </pc:sldMkLst>
      </pc:sldChg>
      <pc:sldChg chg="modSp add">
        <pc:chgData name="Russell, Mike" userId="S::mike.russell@southernwater.co.uk::48d622e4-427b-4efd-9287-80bff892b82b" providerId="AD" clId="Web-{272F34BF-8467-338E-D6F7-B4B2FDAB3C4E}" dt="2025-05-07T07:52:56.700" v="16" actId="20577"/>
        <pc:sldMkLst>
          <pc:docMk/>
          <pc:sldMk cId="2105605493" sldId="2147483646"/>
        </pc:sldMkLst>
        <pc:spChg chg="mod">
          <ac:chgData name="Russell, Mike" userId="S::mike.russell@southernwater.co.uk::48d622e4-427b-4efd-9287-80bff892b82b" providerId="AD" clId="Web-{272F34BF-8467-338E-D6F7-B4B2FDAB3C4E}" dt="2025-05-07T07:52:56.700" v="16" actId="20577"/>
          <ac:spMkLst>
            <pc:docMk/>
            <pc:sldMk cId="2105605493" sldId="2147483646"/>
            <ac:spMk id="2" creationId="{00000000-0000-0000-0000-000000000000}"/>
          </ac:spMkLst>
        </pc:spChg>
      </pc:sldChg>
      <pc:sldMasterChg chg="addSldLayout">
        <pc:chgData name="Russell, Mike" userId="S::mike.russell@southernwater.co.uk::48d622e4-427b-4efd-9287-80bff892b82b" providerId="AD" clId="Web-{272F34BF-8467-338E-D6F7-B4B2FDAB3C4E}" dt="2025-05-07T07:54:36.425" v="21"/>
        <pc:sldMasterMkLst>
          <pc:docMk/>
          <pc:sldMasterMk cId="3698306343" sldId="2147483648"/>
        </pc:sldMasterMkLst>
        <pc:sldLayoutChg chg="add">
          <pc:chgData name="Russell, Mike" userId="S::mike.russell@southernwater.co.uk::48d622e4-427b-4efd-9287-80bff892b82b" providerId="AD" clId="Web-{272F34BF-8467-338E-D6F7-B4B2FDAB3C4E}" dt="2025-05-07T07:54:36.425" v="21"/>
          <pc:sldLayoutMkLst>
            <pc:docMk/>
            <pc:sldMasterMk cId="3698306343" sldId="2147483648"/>
            <pc:sldLayoutMk cId="2475357886" sldId="2147483689"/>
          </pc:sldLayoutMkLst>
        </pc:sldLayoutChg>
      </pc:sldMasterChg>
      <pc:sldMasterChg chg="modSldLayout">
        <pc:chgData name="Russell, Mike" userId="S::mike.russell@southernwater.co.uk::48d622e4-427b-4efd-9287-80bff892b82b" providerId="AD" clId="Web-{272F34BF-8467-338E-D6F7-B4B2FDAB3C4E}" dt="2025-05-07T07:54:36.425" v="21"/>
        <pc:sldMasterMkLst>
          <pc:docMk/>
          <pc:sldMasterMk cId="2832617544" sldId="2147483685"/>
        </pc:sldMasterMkLst>
        <pc:sldLayoutChg chg="replId">
          <pc:chgData name="Russell, Mike" userId="S::mike.russell@southernwater.co.uk::48d622e4-427b-4efd-9287-80bff892b82b" providerId="AD" clId="Web-{272F34BF-8467-338E-D6F7-B4B2FDAB3C4E}" dt="2025-05-07T07:54:36.425" v="21"/>
          <pc:sldLayoutMkLst>
            <pc:docMk/>
            <pc:sldMasterMk cId="2832617544" sldId="2147483685"/>
            <pc:sldLayoutMk cId="3833206881" sldId="2147483715"/>
          </pc:sldLayoutMkLst>
        </pc:sldLayoutChg>
      </pc:sldMasterChg>
      <pc:sldMasterChg chg="addSldLayout">
        <pc:chgData name="Russell, Mike" userId="S::mike.russell@southernwater.co.uk::48d622e4-427b-4efd-9287-80bff892b82b" providerId="AD" clId="Web-{272F34BF-8467-338E-D6F7-B4B2FDAB3C4E}" dt="2025-05-07T07:52:16.541" v="4"/>
        <pc:sldMasterMkLst>
          <pc:docMk/>
          <pc:sldMasterMk cId="996919199" sldId="2147483704"/>
        </pc:sldMasterMkLst>
        <pc:sldLayoutChg chg="add">
          <pc:chgData name="Russell, Mike" userId="S::mike.russell@southernwater.co.uk::48d622e4-427b-4efd-9287-80bff892b82b" providerId="AD" clId="Web-{272F34BF-8467-338E-D6F7-B4B2FDAB3C4E}" dt="2025-05-07T07:52:16.541" v="4"/>
          <pc:sldLayoutMkLst>
            <pc:docMk/>
            <pc:sldMasterMk cId="996919199" sldId="2147483704"/>
            <pc:sldLayoutMk cId="483898199" sldId="2147483714"/>
          </pc:sldLayoutMkLst>
        </pc:sldLayoutChg>
      </pc:sldMasterChg>
    </pc:docChg>
  </pc:docChgLst>
  <pc:docChgLst>
    <pc:chgData name="Davis, Nicholas" userId="S::nicholas.davis@southernwater.co.uk::0732fbac-6d58-4b01-89db-c999b718bc8d" providerId="AD" clId="Web-{09B04A83-395E-FB98-2922-200A3E75482F}"/>
    <pc:docChg chg="addSld delSld modSld">
      <pc:chgData name="Davis, Nicholas" userId="S::nicholas.davis@southernwater.co.uk::0732fbac-6d58-4b01-89db-c999b718bc8d" providerId="AD" clId="Web-{09B04A83-395E-FB98-2922-200A3E75482F}" dt="2025-05-07T11:57:38.833" v="28" actId="20577"/>
      <pc:docMkLst>
        <pc:docMk/>
      </pc:docMkLst>
      <pc:sldChg chg="modSp add del">
        <pc:chgData name="Davis, Nicholas" userId="S::nicholas.davis@southernwater.co.uk::0732fbac-6d58-4b01-89db-c999b718bc8d" providerId="AD" clId="Web-{09B04A83-395E-FB98-2922-200A3E75482F}" dt="2025-05-07T11:55:02.984" v="9"/>
        <pc:sldMkLst>
          <pc:docMk/>
          <pc:sldMk cId="1135717822" sldId="256"/>
        </pc:sldMkLst>
        <pc:spChg chg="mod">
          <ac:chgData name="Davis, Nicholas" userId="S::nicholas.davis@southernwater.co.uk::0732fbac-6d58-4b01-89db-c999b718bc8d" providerId="AD" clId="Web-{09B04A83-395E-FB98-2922-200A3E75482F}" dt="2025-05-07T11:53:50.668" v="5" actId="20577"/>
          <ac:spMkLst>
            <pc:docMk/>
            <pc:sldMk cId="1135717822" sldId="256"/>
            <ac:spMk id="3" creationId="{CA8BF057-CBA5-2551-95F3-1F2DED723DB1}"/>
          </ac:spMkLst>
        </pc:spChg>
      </pc:sldChg>
      <pc:sldChg chg="modSp add">
        <pc:chgData name="Davis, Nicholas" userId="S::nicholas.davis@southernwater.co.uk::0732fbac-6d58-4b01-89db-c999b718bc8d" providerId="AD" clId="Web-{09B04A83-395E-FB98-2922-200A3E75482F}" dt="2025-05-07T11:57:02.722" v="24"/>
        <pc:sldMkLst>
          <pc:docMk/>
          <pc:sldMk cId="2335914109" sldId="256"/>
        </pc:sldMkLst>
        <pc:spChg chg="mod">
          <ac:chgData name="Davis, Nicholas" userId="S::nicholas.davis@southernwater.co.uk::0732fbac-6d58-4b01-89db-c999b718bc8d" providerId="AD" clId="Web-{09B04A83-395E-FB98-2922-200A3E75482F}" dt="2025-05-07T11:57:02.722" v="24"/>
          <ac:spMkLst>
            <pc:docMk/>
            <pc:sldMk cId="2335914109" sldId="256"/>
            <ac:spMk id="3" creationId="{CA8BF057-CBA5-2551-95F3-1F2DED723DB1}"/>
          </ac:spMkLst>
        </pc:spChg>
      </pc:sldChg>
      <pc:sldChg chg="modSp add del">
        <pc:chgData name="Davis, Nicholas" userId="S::nicholas.davis@southernwater.co.uk::0732fbac-6d58-4b01-89db-c999b718bc8d" providerId="AD" clId="Web-{09B04A83-395E-FB98-2922-200A3E75482F}" dt="2025-05-07T11:57:38.833" v="28" actId="20577"/>
        <pc:sldMkLst>
          <pc:docMk/>
          <pc:sldMk cId="1025255962" sldId="257"/>
        </pc:sldMkLst>
        <pc:spChg chg="mod">
          <ac:chgData name="Davis, Nicholas" userId="S::nicholas.davis@southernwater.co.uk::0732fbac-6d58-4b01-89db-c999b718bc8d" providerId="AD" clId="Web-{09B04A83-395E-FB98-2922-200A3E75482F}" dt="2025-05-07T11:57:38.833" v="28" actId="20577"/>
          <ac:spMkLst>
            <pc:docMk/>
            <pc:sldMk cId="1025255962" sldId="257"/>
            <ac:spMk id="3" creationId="{A0FF2A2B-8CFF-EE22-ACA8-919D42DB5657}"/>
          </ac:spMkLst>
        </pc:spChg>
      </pc:sldChg>
      <pc:sldChg chg="modSp add del">
        <pc:chgData name="Davis, Nicholas" userId="S::nicholas.davis@southernwater.co.uk::0732fbac-6d58-4b01-89db-c999b718bc8d" providerId="AD" clId="Web-{09B04A83-395E-FB98-2922-200A3E75482F}" dt="2025-05-07T11:57:20.833" v="26"/>
        <pc:sldMkLst>
          <pc:docMk/>
          <pc:sldMk cId="148153154" sldId="270"/>
        </pc:sldMkLst>
        <pc:spChg chg="mod">
          <ac:chgData name="Davis, Nicholas" userId="S::nicholas.davis@southernwater.co.uk::0732fbac-6d58-4b01-89db-c999b718bc8d" providerId="AD" clId="Web-{09B04A83-395E-FB98-2922-200A3E75482F}" dt="2025-05-07T11:57:20.833" v="26"/>
          <ac:spMkLst>
            <pc:docMk/>
            <pc:sldMk cId="148153154" sldId="270"/>
            <ac:spMk id="3" creationId="{51EDD14C-4CB8-45F9-2877-01BCD00A07F9}"/>
          </ac:spMkLst>
        </pc:spChg>
      </pc:sldChg>
      <pc:sldChg chg="del">
        <pc:chgData name="Davis, Nicholas" userId="S::nicholas.davis@southernwater.co.uk::0732fbac-6d58-4b01-89db-c999b718bc8d" providerId="AD" clId="Web-{09B04A83-395E-FB98-2922-200A3E75482F}" dt="2025-05-07T11:55:30.266" v="10"/>
        <pc:sldMkLst>
          <pc:docMk/>
          <pc:sldMk cId="299490244" sldId="271"/>
        </pc:sldMkLst>
      </pc:sldChg>
      <pc:sldChg chg="del">
        <pc:chgData name="Davis, Nicholas" userId="S::nicholas.davis@southernwater.co.uk::0732fbac-6d58-4b01-89db-c999b718bc8d" providerId="AD" clId="Web-{09B04A83-395E-FB98-2922-200A3E75482F}" dt="2025-05-07T11:55:34.375" v="12"/>
        <pc:sldMkLst>
          <pc:docMk/>
          <pc:sldMk cId="60736170" sldId="276"/>
        </pc:sldMkLst>
      </pc:sldChg>
      <pc:sldChg chg="del">
        <pc:chgData name="Davis, Nicholas" userId="S::nicholas.davis@southernwater.co.uk::0732fbac-6d58-4b01-89db-c999b718bc8d" providerId="AD" clId="Web-{09B04A83-395E-FB98-2922-200A3E75482F}" dt="2025-05-07T11:55:36.735" v="13"/>
        <pc:sldMkLst>
          <pc:docMk/>
          <pc:sldMk cId="2172536407" sldId="278"/>
        </pc:sldMkLst>
      </pc:sldChg>
      <pc:sldChg chg="del">
        <pc:chgData name="Davis, Nicholas" userId="S::nicholas.davis@southernwater.co.uk::0732fbac-6d58-4b01-89db-c999b718bc8d" providerId="AD" clId="Web-{09B04A83-395E-FB98-2922-200A3E75482F}" dt="2025-05-07T11:55:31.860" v="11"/>
        <pc:sldMkLst>
          <pc:docMk/>
          <pc:sldMk cId="4036624231" sldId="315"/>
        </pc:sldMkLst>
      </pc:sldChg>
      <pc:sldChg chg="modSp add del">
        <pc:chgData name="Davis, Nicholas" userId="S::nicholas.davis@southernwater.co.uk::0732fbac-6d58-4b01-89db-c999b718bc8d" providerId="AD" clId="Web-{09B04A83-395E-FB98-2922-200A3E75482F}" dt="2025-05-07T11:57:13.270" v="25"/>
        <pc:sldMkLst>
          <pc:docMk/>
          <pc:sldMk cId="3404887840" sldId="316"/>
        </pc:sldMkLst>
        <pc:spChg chg="mod">
          <ac:chgData name="Davis, Nicholas" userId="S::nicholas.davis@southernwater.co.uk::0732fbac-6d58-4b01-89db-c999b718bc8d" providerId="AD" clId="Web-{09B04A83-395E-FB98-2922-200A3E75482F}" dt="2025-05-07T11:57:13.270" v="25"/>
          <ac:spMkLst>
            <pc:docMk/>
            <pc:sldMk cId="3404887840" sldId="316"/>
            <ac:spMk id="3" creationId="{C83E4232-39A6-D2F9-2495-456EC49B95C1}"/>
          </ac:spMkLst>
        </pc:spChg>
      </pc:sldChg>
      <pc:sldChg chg="del">
        <pc:chgData name="Davis, Nicholas" userId="S::nicholas.davis@southernwater.co.uk::0732fbac-6d58-4b01-89db-c999b718bc8d" providerId="AD" clId="Web-{09B04A83-395E-FB98-2922-200A3E75482F}" dt="2025-05-07T11:56:02.314" v="18"/>
        <pc:sldMkLst>
          <pc:docMk/>
          <pc:sldMk cId="2802836190" sldId="2147483644"/>
        </pc:sldMkLst>
      </pc:sldChg>
    </pc:docChg>
  </pc:docChgLst>
  <pc:docChgLst>
    <pc:chgData name="Morley, Hannah" userId="S::hannah.morley@southernwater.co.uk::26694f0c-d5f5-455c-ac72-94a4b660d112" providerId="AD" clId="Web-{BFCE0038-76BE-4F87-AEB8-CD54C17123EC}"/>
    <pc:docChg chg="modSld">
      <pc:chgData name="Morley, Hannah" userId="S::hannah.morley@southernwater.co.uk::26694f0c-d5f5-455c-ac72-94a4b660d112" providerId="AD" clId="Web-{BFCE0038-76BE-4F87-AEB8-CD54C17123EC}" dt="2025-04-29T12:33:13.954" v="9" actId="20577"/>
      <pc:docMkLst>
        <pc:docMk/>
      </pc:docMkLst>
      <pc:sldChg chg="modSp">
        <pc:chgData name="Morley, Hannah" userId="S::hannah.morley@southernwater.co.uk::26694f0c-d5f5-455c-ac72-94a4b660d112" providerId="AD" clId="Web-{BFCE0038-76BE-4F87-AEB8-CD54C17123EC}" dt="2025-04-29T12:33:13.954" v="9" actId="20577"/>
        <pc:sldMkLst>
          <pc:docMk/>
          <pc:sldMk cId="2320886073" sldId="2145705355"/>
        </pc:sldMkLst>
        <pc:spChg chg="mod">
          <ac:chgData name="Morley, Hannah" userId="S::hannah.morley@southernwater.co.uk::26694f0c-d5f5-455c-ac72-94a4b660d112" providerId="AD" clId="Web-{BFCE0038-76BE-4F87-AEB8-CD54C17123EC}" dt="2025-04-29T12:33:13.954" v="9" actId="20577"/>
          <ac:spMkLst>
            <pc:docMk/>
            <pc:sldMk cId="2320886073" sldId="2145705355"/>
            <ac:spMk id="11" creationId="{FE32AAFA-4A55-167A-49C1-441E585C0212}"/>
          </ac:spMkLst>
        </pc:spChg>
      </pc:sldChg>
    </pc:docChg>
  </pc:docChgLst>
  <pc:docChgLst>
    <pc:chgData name="James, Edward" userId="02a1676a-720a-4847-acdb-4091c556bdca" providerId="ADAL" clId="{729C9522-6B0D-4A90-8E19-A82F5A31F6F7}"/>
    <pc:docChg chg="custSel modSld sldOrd">
      <pc:chgData name="James, Edward" userId="02a1676a-720a-4847-acdb-4091c556bdca" providerId="ADAL" clId="{729C9522-6B0D-4A90-8E19-A82F5A31F6F7}" dt="2025-05-07T14:20:20.420" v="4" actId="20577"/>
      <pc:docMkLst>
        <pc:docMk/>
      </pc:docMkLst>
      <pc:sldChg chg="delSp mod">
        <pc:chgData name="James, Edward" userId="02a1676a-720a-4847-acdb-4091c556bdca" providerId="ADAL" clId="{729C9522-6B0D-4A90-8E19-A82F5A31F6F7}" dt="2025-05-07T14:12:17.791" v="3" actId="478"/>
        <pc:sldMkLst>
          <pc:docMk/>
          <pc:sldMk cId="1025255962" sldId="257"/>
        </pc:sldMkLst>
        <pc:spChg chg="del">
          <ac:chgData name="James, Edward" userId="02a1676a-720a-4847-acdb-4091c556bdca" providerId="ADAL" clId="{729C9522-6B0D-4A90-8E19-A82F5A31F6F7}" dt="2025-05-07T14:12:17.791" v="3" actId="478"/>
          <ac:spMkLst>
            <pc:docMk/>
            <pc:sldMk cId="1025255962" sldId="257"/>
            <ac:spMk id="5" creationId="{2B5E6EB5-4E14-55F0-E9CF-359AE92DA92C}"/>
          </ac:spMkLst>
        </pc:spChg>
      </pc:sldChg>
      <pc:sldChg chg="delSp modSp mod">
        <pc:chgData name="James, Edward" userId="02a1676a-720a-4847-acdb-4091c556bdca" providerId="ADAL" clId="{729C9522-6B0D-4A90-8E19-A82F5A31F6F7}" dt="2025-05-07T14:20:20.420" v="4" actId="20577"/>
        <pc:sldMkLst>
          <pc:docMk/>
          <pc:sldMk cId="148153154" sldId="270"/>
        </pc:sldMkLst>
        <pc:spChg chg="del">
          <ac:chgData name="James, Edward" userId="02a1676a-720a-4847-acdb-4091c556bdca" providerId="ADAL" clId="{729C9522-6B0D-4A90-8E19-A82F5A31F6F7}" dt="2025-05-07T14:12:01.055" v="2" actId="478"/>
          <ac:spMkLst>
            <pc:docMk/>
            <pc:sldMk cId="148153154" sldId="270"/>
            <ac:spMk id="6" creationId="{7362C707-9C6F-6043-B626-3660932A4296}"/>
          </ac:spMkLst>
        </pc:spChg>
        <pc:spChg chg="mod">
          <ac:chgData name="James, Edward" userId="02a1676a-720a-4847-acdb-4091c556bdca" providerId="ADAL" clId="{729C9522-6B0D-4A90-8E19-A82F5A31F6F7}" dt="2025-05-07T14:20:20.420" v="4" actId="20577"/>
          <ac:spMkLst>
            <pc:docMk/>
            <pc:sldMk cId="148153154" sldId="270"/>
            <ac:spMk id="7" creationId="{A07B9C73-9E9E-6AA9-9EF1-22094784AD38}"/>
          </ac:spMkLst>
        </pc:spChg>
      </pc:sldChg>
      <pc:sldChg chg="ord">
        <pc:chgData name="James, Edward" userId="02a1676a-720a-4847-acdb-4091c556bdca" providerId="ADAL" clId="{729C9522-6B0D-4A90-8E19-A82F5A31F6F7}" dt="2025-05-06T14:43:41.373" v="1"/>
        <pc:sldMkLst>
          <pc:docMk/>
          <pc:sldMk cId="60736170" sldId="276"/>
        </pc:sldMkLst>
      </pc:sldChg>
    </pc:docChg>
  </pc:docChgLst>
  <pc:docChgLst>
    <pc:chgData name="Davis, Nicholas" userId="S::nicholas.davis@southernwater.co.uk::0732fbac-6d58-4b01-89db-c999b718bc8d" providerId="AD" clId="Web-{F57ADCD0-3C7D-AF0F-EAAC-CF7DF69BA5C4}"/>
    <pc:docChg chg="addSld modSld">
      <pc:chgData name="Davis, Nicholas" userId="S::nicholas.davis@southernwater.co.uk::0732fbac-6d58-4b01-89db-c999b718bc8d" providerId="AD" clId="Web-{F57ADCD0-3C7D-AF0F-EAAC-CF7DF69BA5C4}" dt="2025-05-07T10:53:03.247" v="27"/>
      <pc:docMkLst>
        <pc:docMk/>
      </pc:docMkLst>
      <pc:sldChg chg="addSp delSp modSp mod modClrScheme chgLayout">
        <pc:chgData name="Davis, Nicholas" userId="S::nicholas.davis@southernwater.co.uk::0732fbac-6d58-4b01-89db-c999b718bc8d" providerId="AD" clId="Web-{F57ADCD0-3C7D-AF0F-EAAC-CF7DF69BA5C4}" dt="2025-05-07T10:53:03.247" v="27"/>
        <pc:sldMkLst>
          <pc:docMk/>
          <pc:sldMk cId="1816325282" sldId="2145704764"/>
        </pc:sldMkLst>
        <pc:spChg chg="mod">
          <ac:chgData name="Davis, Nicholas" userId="S::nicholas.davis@southernwater.co.uk::0732fbac-6d58-4b01-89db-c999b718bc8d" providerId="AD" clId="Web-{F57ADCD0-3C7D-AF0F-EAAC-CF7DF69BA5C4}" dt="2025-05-07T10:53:03.247" v="27"/>
          <ac:spMkLst>
            <pc:docMk/>
            <pc:sldMk cId="1816325282" sldId="2145704764"/>
            <ac:spMk id="2" creationId="{00000000-0000-0000-0000-000000000000}"/>
          </ac:spMkLst>
        </pc:spChg>
        <pc:spChg chg="mod">
          <ac:chgData name="Davis, Nicholas" userId="S::nicholas.davis@southernwater.co.uk::0732fbac-6d58-4b01-89db-c999b718bc8d" providerId="AD" clId="Web-{F57ADCD0-3C7D-AF0F-EAAC-CF7DF69BA5C4}" dt="2025-05-07T10:53:03.247" v="27"/>
          <ac:spMkLst>
            <pc:docMk/>
            <pc:sldMk cId="1816325282" sldId="2145704764"/>
            <ac:spMk id="3" creationId="{00000000-0000-0000-0000-000000000000}"/>
          </ac:spMkLst>
        </pc:spChg>
        <pc:spChg chg="add mod">
          <ac:chgData name="Davis, Nicholas" userId="S::nicholas.davis@southernwater.co.uk::0732fbac-6d58-4b01-89db-c999b718bc8d" providerId="AD" clId="Web-{F57ADCD0-3C7D-AF0F-EAAC-CF7DF69BA5C4}" dt="2025-05-07T10:53:03.247" v="27"/>
          <ac:spMkLst>
            <pc:docMk/>
            <pc:sldMk cId="1816325282" sldId="2145704764"/>
            <ac:spMk id="8" creationId="{5AA2A19C-6150-F7D6-2F2E-21658FC25962}"/>
          </ac:spMkLst>
        </pc:spChg>
        <pc:picChg chg="add del mod">
          <ac:chgData name="Davis, Nicholas" userId="S::nicholas.davis@southernwater.co.uk::0732fbac-6d58-4b01-89db-c999b718bc8d" providerId="AD" clId="Web-{F57ADCD0-3C7D-AF0F-EAAC-CF7DF69BA5C4}" dt="2025-05-07T10:50:41.815" v="26"/>
          <ac:picMkLst>
            <pc:docMk/>
            <pc:sldMk cId="1816325282" sldId="2145704764"/>
            <ac:picMk id="4" creationId="{F34FA8DF-3A6E-E672-227C-8FE6CB82F13A}"/>
          </ac:picMkLst>
        </pc:picChg>
      </pc:sldChg>
      <pc:sldChg chg="add replId">
        <pc:chgData name="Davis, Nicholas" userId="S::nicholas.davis@southernwater.co.uk::0732fbac-6d58-4b01-89db-c999b718bc8d" providerId="AD" clId="Web-{F57ADCD0-3C7D-AF0F-EAAC-CF7DF69BA5C4}" dt="2025-05-07T10:40:10.928" v="0"/>
        <pc:sldMkLst>
          <pc:docMk/>
          <pc:sldMk cId="3715658683" sldId="2147483647"/>
        </pc:sldMkLst>
      </pc:sldChg>
    </pc:docChg>
  </pc:docChgLst>
  <pc:docChgLst>
    <pc:chgData name="Court, Steve" userId="6c8ce56a-c649-4dad-a356-b79acd6b21de" providerId="ADAL" clId="{91B0018E-BB17-4A9A-BCDE-9785EABBD084}"/>
    <pc:docChg chg="undo custSel addSld delSld modSld">
      <pc:chgData name="Court, Steve" userId="6c8ce56a-c649-4dad-a356-b79acd6b21de" providerId="ADAL" clId="{91B0018E-BB17-4A9A-BCDE-9785EABBD084}" dt="2025-05-07T16:39:20.507" v="1689" actId="20577"/>
      <pc:docMkLst>
        <pc:docMk/>
      </pc:docMkLst>
      <pc:sldChg chg="addSp mod">
        <pc:chgData name="Court, Steve" userId="6c8ce56a-c649-4dad-a356-b79acd6b21de" providerId="ADAL" clId="{91B0018E-BB17-4A9A-BCDE-9785EABBD084}" dt="2025-05-06T17:44:55.752" v="617" actId="22"/>
        <pc:sldMkLst>
          <pc:docMk/>
          <pc:sldMk cId="2320886073" sldId="2145705355"/>
        </pc:sldMkLst>
        <pc:spChg chg="add">
          <ac:chgData name="Court, Steve" userId="6c8ce56a-c649-4dad-a356-b79acd6b21de" providerId="ADAL" clId="{91B0018E-BB17-4A9A-BCDE-9785EABBD084}" dt="2025-05-06T17:44:46.364" v="615" actId="22"/>
          <ac:spMkLst>
            <pc:docMk/>
            <pc:sldMk cId="2320886073" sldId="2145705355"/>
            <ac:spMk id="5" creationId="{21FFE902-83DA-1E01-C08A-3A71F301BD46}"/>
          </ac:spMkLst>
        </pc:spChg>
        <pc:spChg chg="add">
          <ac:chgData name="Court, Steve" userId="6c8ce56a-c649-4dad-a356-b79acd6b21de" providerId="ADAL" clId="{91B0018E-BB17-4A9A-BCDE-9785EABBD084}" dt="2025-05-06T17:44:50.928" v="616" actId="22"/>
          <ac:spMkLst>
            <pc:docMk/>
            <pc:sldMk cId="2320886073" sldId="2145705355"/>
            <ac:spMk id="9" creationId="{E4657B60-2F85-1B4E-6872-D778D92EA346}"/>
          </ac:spMkLst>
        </pc:spChg>
        <pc:spChg chg="add">
          <ac:chgData name="Court, Steve" userId="6c8ce56a-c649-4dad-a356-b79acd6b21de" providerId="ADAL" clId="{91B0018E-BB17-4A9A-BCDE-9785EABBD084}" dt="2025-05-06T17:44:55.752" v="617" actId="22"/>
          <ac:spMkLst>
            <pc:docMk/>
            <pc:sldMk cId="2320886073" sldId="2145705355"/>
            <ac:spMk id="14" creationId="{99728471-5CC3-33E4-9A8F-9D9C137787C5}"/>
          </ac:spMkLst>
        </pc:spChg>
      </pc:sldChg>
      <pc:sldChg chg="addSp modSp mod">
        <pc:chgData name="Court, Steve" userId="6c8ce56a-c649-4dad-a356-b79acd6b21de" providerId="ADAL" clId="{91B0018E-BB17-4A9A-BCDE-9785EABBD084}" dt="2025-05-06T15:56:45.957" v="614" actId="1076"/>
        <pc:sldMkLst>
          <pc:docMk/>
          <pc:sldMk cId="1481520777" sldId="2147480248"/>
        </pc:sldMkLst>
        <pc:spChg chg="mod">
          <ac:chgData name="Court, Steve" userId="6c8ce56a-c649-4dad-a356-b79acd6b21de" providerId="ADAL" clId="{91B0018E-BB17-4A9A-BCDE-9785EABBD084}" dt="2025-05-06T15:56:14.777" v="611" actId="2711"/>
          <ac:spMkLst>
            <pc:docMk/>
            <pc:sldMk cId="1481520777" sldId="2147480248"/>
            <ac:spMk id="7" creationId="{8682ED67-F34B-A335-C914-E629478C110A}"/>
          </ac:spMkLst>
        </pc:spChg>
        <pc:picChg chg="add mod">
          <ac:chgData name="Court, Steve" userId="6c8ce56a-c649-4dad-a356-b79acd6b21de" providerId="ADAL" clId="{91B0018E-BB17-4A9A-BCDE-9785EABBD084}" dt="2025-05-06T15:56:45.957" v="614" actId="1076"/>
          <ac:picMkLst>
            <pc:docMk/>
            <pc:sldMk cId="1481520777" sldId="2147480248"/>
            <ac:picMk id="4" creationId="{95EAEABE-5522-3FD1-3DD6-3CBA591E9B60}"/>
          </ac:picMkLst>
        </pc:picChg>
      </pc:sldChg>
      <pc:sldChg chg="addSp modSp del mod">
        <pc:chgData name="Court, Steve" userId="6c8ce56a-c649-4dad-a356-b79acd6b21de" providerId="ADAL" clId="{91B0018E-BB17-4A9A-BCDE-9785EABBD084}" dt="2025-05-06T18:16:51.648" v="1464" actId="47"/>
        <pc:sldMkLst>
          <pc:docMk/>
          <pc:sldMk cId="3819353045" sldId="2147482442"/>
        </pc:sldMkLst>
        <pc:spChg chg="mod">
          <ac:chgData name="Court, Steve" userId="6c8ce56a-c649-4dad-a356-b79acd6b21de" providerId="ADAL" clId="{91B0018E-BB17-4A9A-BCDE-9785EABBD084}" dt="2025-05-06T18:11:21.990" v="1041" actId="20577"/>
          <ac:spMkLst>
            <pc:docMk/>
            <pc:sldMk cId="3819353045" sldId="2147482442"/>
            <ac:spMk id="2" creationId="{5B980DCF-5221-A30C-D24B-724289727DA8}"/>
          </ac:spMkLst>
        </pc:spChg>
        <pc:spChg chg="add mod">
          <ac:chgData name="Court, Steve" userId="6c8ce56a-c649-4dad-a356-b79acd6b21de" providerId="ADAL" clId="{91B0018E-BB17-4A9A-BCDE-9785EABBD084}" dt="2025-05-06T18:11:04.471" v="1034" actId="1076"/>
          <ac:spMkLst>
            <pc:docMk/>
            <pc:sldMk cId="3819353045" sldId="2147482442"/>
            <ac:spMk id="5" creationId="{404E4FDE-DA1E-AFE2-D617-0282BBD878D0}"/>
          </ac:spMkLst>
        </pc:spChg>
      </pc:sldChg>
      <pc:sldChg chg="add">
        <pc:chgData name="Court, Steve" userId="6c8ce56a-c649-4dad-a356-b79acd6b21de" providerId="ADAL" clId="{91B0018E-BB17-4A9A-BCDE-9785EABBD084}" dt="2025-05-02T08:29:05.752" v="6"/>
        <pc:sldMkLst>
          <pc:docMk/>
          <pc:sldMk cId="1323178031" sldId="2147482443"/>
        </pc:sldMkLst>
      </pc:sldChg>
      <pc:sldChg chg="addSp modSp mod">
        <pc:chgData name="Court, Steve" userId="6c8ce56a-c649-4dad-a356-b79acd6b21de" providerId="ADAL" clId="{91B0018E-BB17-4A9A-BCDE-9785EABBD084}" dt="2025-05-06T10:52:48.782" v="172" actId="14734"/>
        <pc:sldMkLst>
          <pc:docMk/>
          <pc:sldMk cId="2354954872" sldId="2147482444"/>
        </pc:sldMkLst>
        <pc:spChg chg="mod">
          <ac:chgData name="Court, Steve" userId="6c8ce56a-c649-4dad-a356-b79acd6b21de" providerId="ADAL" clId="{91B0018E-BB17-4A9A-BCDE-9785EABBD084}" dt="2025-05-06T10:46:27.966" v="85" actId="313"/>
          <ac:spMkLst>
            <pc:docMk/>
            <pc:sldMk cId="2354954872" sldId="2147482444"/>
            <ac:spMk id="2" creationId="{5B980DCF-5221-A30C-D24B-724289727DA8}"/>
          </ac:spMkLst>
        </pc:spChg>
        <pc:spChg chg="mod">
          <ac:chgData name="Court, Steve" userId="6c8ce56a-c649-4dad-a356-b79acd6b21de" providerId="ADAL" clId="{91B0018E-BB17-4A9A-BCDE-9785EABBD084}" dt="2025-05-06T10:49:58.750" v="135" actId="14100"/>
          <ac:spMkLst>
            <pc:docMk/>
            <pc:sldMk cId="2354954872" sldId="2147482444"/>
            <ac:spMk id="4" creationId="{A4EC9A91-DE5F-0329-EDF6-D2F864D8FD2E}"/>
          </ac:spMkLst>
        </pc:spChg>
        <pc:spChg chg="add mod">
          <ac:chgData name="Court, Steve" userId="6c8ce56a-c649-4dad-a356-b79acd6b21de" providerId="ADAL" clId="{91B0018E-BB17-4A9A-BCDE-9785EABBD084}" dt="2025-05-06T10:49:42.084" v="134" actId="113"/>
          <ac:spMkLst>
            <pc:docMk/>
            <pc:sldMk cId="2354954872" sldId="2147482444"/>
            <ac:spMk id="5" creationId="{48F008BD-7390-CEE8-01AB-0E13B242B80D}"/>
          </ac:spMkLst>
        </pc:spChg>
        <pc:graphicFrameChg chg="mod modGraphic">
          <ac:chgData name="Court, Steve" userId="6c8ce56a-c649-4dad-a356-b79acd6b21de" providerId="ADAL" clId="{91B0018E-BB17-4A9A-BCDE-9785EABBD084}" dt="2025-05-06T10:52:48.782" v="172" actId="14734"/>
          <ac:graphicFrameMkLst>
            <pc:docMk/>
            <pc:sldMk cId="2354954872" sldId="2147482444"/>
            <ac:graphicFrameMk id="8" creationId="{42B7FDBF-C1CB-D6AA-618E-230F2CAE9390}"/>
          </ac:graphicFrameMkLst>
        </pc:graphicFrameChg>
      </pc:sldChg>
      <pc:sldChg chg="del">
        <pc:chgData name="Court, Steve" userId="6c8ce56a-c649-4dad-a356-b79acd6b21de" providerId="ADAL" clId="{91B0018E-BB17-4A9A-BCDE-9785EABBD084}" dt="2025-05-02T08:29:08.821" v="7" actId="47"/>
        <pc:sldMkLst>
          <pc:docMk/>
          <pc:sldMk cId="28182567" sldId="2147482450"/>
        </pc:sldMkLst>
      </pc:sldChg>
      <pc:sldChg chg="modSp add mod">
        <pc:chgData name="Court, Steve" userId="6c8ce56a-c649-4dad-a356-b79acd6b21de" providerId="ADAL" clId="{91B0018E-BB17-4A9A-BCDE-9785EABBD084}" dt="2025-05-06T18:10:42.712" v="1031" actId="20577"/>
        <pc:sldMkLst>
          <pc:docMk/>
          <pc:sldMk cId="1719559628" sldId="2147482450"/>
        </pc:sldMkLst>
        <pc:spChg chg="mod">
          <ac:chgData name="Court, Steve" userId="6c8ce56a-c649-4dad-a356-b79acd6b21de" providerId="ADAL" clId="{91B0018E-BB17-4A9A-BCDE-9785EABBD084}" dt="2025-05-06T18:10:42.712" v="1031" actId="20577"/>
          <ac:spMkLst>
            <pc:docMk/>
            <pc:sldMk cId="1719559628" sldId="2147482450"/>
            <ac:spMk id="8" creationId="{44AB1180-F517-F899-23DE-41399F2DAD05}"/>
          </ac:spMkLst>
        </pc:spChg>
      </pc:sldChg>
      <pc:sldChg chg="modSp mod">
        <pc:chgData name="Court, Steve" userId="6c8ce56a-c649-4dad-a356-b79acd6b21de" providerId="ADAL" clId="{91B0018E-BB17-4A9A-BCDE-9785EABBD084}" dt="2025-05-02T10:57:45.662" v="10" actId="20577"/>
        <pc:sldMkLst>
          <pc:docMk/>
          <pc:sldMk cId="1522920739" sldId="2147482451"/>
        </pc:sldMkLst>
        <pc:spChg chg="mod">
          <ac:chgData name="Court, Steve" userId="6c8ce56a-c649-4dad-a356-b79acd6b21de" providerId="ADAL" clId="{91B0018E-BB17-4A9A-BCDE-9785EABBD084}" dt="2025-05-02T10:57:45.662" v="10" actId="20577"/>
          <ac:spMkLst>
            <pc:docMk/>
            <pc:sldMk cId="1522920739" sldId="2147482451"/>
            <ac:spMk id="2" creationId="{F4ECF072-CD0C-4183-768C-C7AFA82AA4CB}"/>
          </ac:spMkLst>
        </pc:spChg>
      </pc:sldChg>
      <pc:sldChg chg="add">
        <pc:chgData name="Court, Steve" userId="6c8ce56a-c649-4dad-a356-b79acd6b21de" providerId="ADAL" clId="{91B0018E-BB17-4A9A-BCDE-9785EABBD084}" dt="2025-05-02T09:37:11.594" v="8"/>
        <pc:sldMkLst>
          <pc:docMk/>
          <pc:sldMk cId="2634118740" sldId="2147482452"/>
        </pc:sldMkLst>
      </pc:sldChg>
      <pc:sldChg chg="addSp modSp mod">
        <pc:chgData name="Court, Steve" userId="6c8ce56a-c649-4dad-a356-b79acd6b21de" providerId="ADAL" clId="{91B0018E-BB17-4A9A-BCDE-9785EABBD084}" dt="2025-05-07T16:39:20.507" v="1689" actId="20577"/>
        <pc:sldMkLst>
          <pc:docMk/>
          <pc:sldMk cId="2749652557" sldId="2147482453"/>
        </pc:sldMkLst>
        <pc:spChg chg="mod">
          <ac:chgData name="Court, Steve" userId="6c8ce56a-c649-4dad-a356-b79acd6b21de" providerId="ADAL" clId="{91B0018E-BB17-4A9A-BCDE-9785EABBD084}" dt="2025-05-07T16:39:20.507" v="1689" actId="20577"/>
          <ac:spMkLst>
            <pc:docMk/>
            <pc:sldMk cId="2749652557" sldId="2147482453"/>
            <ac:spMk id="4" creationId="{7A1D060E-1356-20A8-ABF1-CA13A05A05B1}"/>
          </ac:spMkLst>
        </pc:spChg>
        <pc:picChg chg="add mod">
          <ac:chgData name="Court, Steve" userId="6c8ce56a-c649-4dad-a356-b79acd6b21de" providerId="ADAL" clId="{91B0018E-BB17-4A9A-BCDE-9785EABBD084}" dt="2025-05-06T10:55:08.046" v="190" actId="1076"/>
          <ac:picMkLst>
            <pc:docMk/>
            <pc:sldMk cId="2749652557" sldId="2147482453"/>
            <ac:picMk id="1026" creationId="{043ABCE6-9E03-DD37-1F83-F61217412755}"/>
          </ac:picMkLst>
        </pc:picChg>
      </pc:sldChg>
      <pc:sldChg chg="modSp mod">
        <pc:chgData name="Court, Steve" userId="6c8ce56a-c649-4dad-a356-b79acd6b21de" providerId="ADAL" clId="{91B0018E-BB17-4A9A-BCDE-9785EABBD084}" dt="2025-05-06T10:45:26.006" v="83" actId="20577"/>
        <pc:sldMkLst>
          <pc:docMk/>
          <pc:sldMk cId="3351082789" sldId="2147482454"/>
        </pc:sldMkLst>
        <pc:spChg chg="mod">
          <ac:chgData name="Court, Steve" userId="6c8ce56a-c649-4dad-a356-b79acd6b21de" providerId="ADAL" clId="{91B0018E-BB17-4A9A-BCDE-9785EABBD084}" dt="2025-05-06T10:45:26.006" v="83" actId="20577"/>
          <ac:spMkLst>
            <pc:docMk/>
            <pc:sldMk cId="3351082789" sldId="2147482454"/>
            <ac:spMk id="2" creationId="{5B3CB88A-582E-2BE0-C50F-A2AEA5132C12}"/>
          </ac:spMkLst>
        </pc:spChg>
        <pc:spChg chg="mod">
          <ac:chgData name="Court, Steve" userId="6c8ce56a-c649-4dad-a356-b79acd6b21de" providerId="ADAL" clId="{91B0018E-BB17-4A9A-BCDE-9785EABBD084}" dt="2025-05-06T10:43:48.693" v="12" actId="1076"/>
          <ac:spMkLst>
            <pc:docMk/>
            <pc:sldMk cId="3351082789" sldId="2147482454"/>
            <ac:spMk id="3" creationId="{E9987C82-65CF-54CF-D10B-2CC0C56FF56F}"/>
          </ac:spMkLst>
        </pc:spChg>
      </pc:sldChg>
      <pc:sldChg chg="modSp add mod">
        <pc:chgData name="Court, Steve" userId="6c8ce56a-c649-4dad-a356-b79acd6b21de" providerId="ADAL" clId="{91B0018E-BB17-4A9A-BCDE-9785EABBD084}" dt="2025-05-06T18:19:31.742" v="1687" actId="20577"/>
        <pc:sldMkLst>
          <pc:docMk/>
          <pc:sldMk cId="419827500" sldId="2147483645"/>
        </pc:sldMkLst>
        <pc:spChg chg="mod">
          <ac:chgData name="Court, Steve" userId="6c8ce56a-c649-4dad-a356-b79acd6b21de" providerId="ADAL" clId="{91B0018E-BB17-4A9A-BCDE-9785EABBD084}" dt="2025-05-06T18:17:36.717" v="1516" actId="6549"/>
          <ac:spMkLst>
            <pc:docMk/>
            <pc:sldMk cId="419827500" sldId="2147483645"/>
            <ac:spMk id="2" creationId="{5B980DCF-5221-A30C-D24B-724289727DA8}"/>
          </ac:spMkLst>
        </pc:spChg>
        <pc:spChg chg="mod">
          <ac:chgData name="Court, Steve" userId="6c8ce56a-c649-4dad-a356-b79acd6b21de" providerId="ADAL" clId="{91B0018E-BB17-4A9A-BCDE-9785EABBD084}" dt="2025-05-06T18:19:31.742" v="1687" actId="20577"/>
          <ac:spMkLst>
            <pc:docMk/>
            <pc:sldMk cId="419827500" sldId="2147483645"/>
            <ac:spMk id="8" creationId="{44AB1180-F517-F899-23DE-41399F2DAD05}"/>
          </ac:spMkLst>
        </pc:spChg>
      </pc:sldChg>
    </pc:docChg>
  </pc:docChgLst>
  <pc:docChgLst>
    <pc:chgData name="Morley, Hannah" userId="26694f0c-d5f5-455c-ac72-94a4b660d112" providerId="ADAL" clId="{102327B5-F7D6-4C42-A00F-5D34F341D0CC}"/>
    <pc:docChg chg="undo custSel addSld modSld">
      <pc:chgData name="Morley, Hannah" userId="26694f0c-d5f5-455c-ac72-94a4b660d112" providerId="ADAL" clId="{102327B5-F7D6-4C42-A00F-5D34F341D0CC}" dt="2025-04-08T11:50:20.008" v="502" actId="20577"/>
      <pc:docMkLst>
        <pc:docMk/>
      </pc:docMkLst>
      <pc:sldChg chg="modSp mod">
        <pc:chgData name="Morley, Hannah" userId="26694f0c-d5f5-455c-ac72-94a4b660d112" providerId="ADAL" clId="{102327B5-F7D6-4C42-A00F-5D34F341D0CC}" dt="2025-04-08T11:48:51.787" v="350" actId="20577"/>
        <pc:sldMkLst>
          <pc:docMk/>
          <pc:sldMk cId="3119078467" sldId="431"/>
        </pc:sldMkLst>
        <pc:spChg chg="mod">
          <ac:chgData name="Morley, Hannah" userId="26694f0c-d5f5-455c-ac72-94a4b660d112" providerId="ADAL" clId="{102327B5-F7D6-4C42-A00F-5D34F341D0CC}" dt="2025-04-08T11:48:51.787" v="350" actId="20577"/>
          <ac:spMkLst>
            <pc:docMk/>
            <pc:sldMk cId="3119078467" sldId="431"/>
            <ac:spMk id="4" creationId="{00000000-0000-0000-0000-000000000000}"/>
          </ac:spMkLst>
        </pc:spChg>
      </pc:sldChg>
      <pc:sldChg chg="modSp mod">
        <pc:chgData name="Morley, Hannah" userId="26694f0c-d5f5-455c-ac72-94a4b660d112" providerId="ADAL" clId="{102327B5-F7D6-4C42-A00F-5D34F341D0CC}" dt="2025-04-08T11:48:18.961" v="339" actId="20577"/>
        <pc:sldMkLst>
          <pc:docMk/>
          <pc:sldMk cId="2320886073" sldId="2145705355"/>
        </pc:sldMkLst>
        <pc:spChg chg="mod">
          <ac:chgData name="Morley, Hannah" userId="26694f0c-d5f5-455c-ac72-94a4b660d112" providerId="ADAL" clId="{102327B5-F7D6-4C42-A00F-5D34F341D0CC}" dt="2025-04-08T11:47:31.143" v="73" actId="20577"/>
          <ac:spMkLst>
            <pc:docMk/>
            <pc:sldMk cId="2320886073" sldId="2145705355"/>
            <ac:spMk id="6" creationId="{DB4B7AAD-E575-D0FB-606C-EC6255F8CBF6}"/>
          </ac:spMkLst>
        </pc:spChg>
        <pc:spChg chg="mod">
          <ac:chgData name="Morley, Hannah" userId="26694f0c-d5f5-455c-ac72-94a4b660d112" providerId="ADAL" clId="{102327B5-F7D6-4C42-A00F-5D34F341D0CC}" dt="2025-04-08T11:47:45.898" v="167" actId="20577"/>
          <ac:spMkLst>
            <pc:docMk/>
            <pc:sldMk cId="2320886073" sldId="2145705355"/>
            <ac:spMk id="7" creationId="{70CACF35-92A2-7547-9017-6B70EA751483}"/>
          </ac:spMkLst>
        </pc:spChg>
        <pc:spChg chg="mod">
          <ac:chgData name="Morley, Hannah" userId="26694f0c-d5f5-455c-ac72-94a4b660d112" providerId="ADAL" clId="{102327B5-F7D6-4C42-A00F-5D34F341D0CC}" dt="2025-04-08T11:48:11.064" v="303" actId="20577"/>
          <ac:spMkLst>
            <pc:docMk/>
            <pc:sldMk cId="2320886073" sldId="2145705355"/>
            <ac:spMk id="11" creationId="{FE32AAFA-4A55-167A-49C1-441E585C0212}"/>
          </ac:spMkLst>
        </pc:spChg>
        <pc:spChg chg="mod">
          <ac:chgData name="Morley, Hannah" userId="26694f0c-d5f5-455c-ac72-94a4b660d112" providerId="ADAL" clId="{102327B5-F7D6-4C42-A00F-5D34F341D0CC}" dt="2025-04-08T11:47:59.659" v="237" actId="20577"/>
          <ac:spMkLst>
            <pc:docMk/>
            <pc:sldMk cId="2320886073" sldId="2145705355"/>
            <ac:spMk id="12" creationId="{A7337F01-8A90-68E0-ED45-0A2952964C7D}"/>
          </ac:spMkLst>
        </pc:spChg>
        <pc:spChg chg="mod">
          <ac:chgData name="Morley, Hannah" userId="26694f0c-d5f5-455c-ac72-94a4b660d112" providerId="ADAL" clId="{102327B5-F7D6-4C42-A00F-5D34F341D0CC}" dt="2025-04-08T11:48:18.961" v="339" actId="20577"/>
          <ac:spMkLst>
            <pc:docMk/>
            <pc:sldMk cId="2320886073" sldId="2145705355"/>
            <ac:spMk id="13" creationId="{8EEEC1E0-7B57-8B9F-8A01-4D6830D9CB31}"/>
          </ac:spMkLst>
        </pc:spChg>
      </pc:sldChg>
      <pc:sldChg chg="delSp modSp add mod">
        <pc:chgData name="Morley, Hannah" userId="26694f0c-d5f5-455c-ac72-94a4b660d112" providerId="ADAL" clId="{102327B5-F7D6-4C42-A00F-5D34F341D0CC}" dt="2025-04-08T11:49:03.676" v="356" actId="20577"/>
        <pc:sldMkLst>
          <pc:docMk/>
          <pc:sldMk cId="3819353045" sldId="2147482442"/>
        </pc:sldMkLst>
        <pc:spChg chg="mod">
          <ac:chgData name="Morley, Hannah" userId="26694f0c-d5f5-455c-ac72-94a4b660d112" providerId="ADAL" clId="{102327B5-F7D6-4C42-A00F-5D34F341D0CC}" dt="2025-04-08T11:49:03.676" v="356" actId="20577"/>
          <ac:spMkLst>
            <pc:docMk/>
            <pc:sldMk cId="3819353045" sldId="2147482442"/>
            <ac:spMk id="2" creationId="{5B980DCF-5221-A30C-D24B-724289727DA8}"/>
          </ac:spMkLst>
        </pc:spChg>
        <pc:spChg chg="del mod">
          <ac:chgData name="Morley, Hannah" userId="26694f0c-d5f5-455c-ac72-94a4b660d112" providerId="ADAL" clId="{102327B5-F7D6-4C42-A00F-5D34F341D0CC}" dt="2025-04-08T11:48:31.668" v="342" actId="478"/>
          <ac:spMkLst>
            <pc:docMk/>
            <pc:sldMk cId="3819353045" sldId="2147482442"/>
            <ac:spMk id="6" creationId="{DB4B7AAD-E575-D0FB-606C-EC6255F8CBF6}"/>
          </ac:spMkLst>
        </pc:spChg>
        <pc:spChg chg="del">
          <ac:chgData name="Morley, Hannah" userId="26694f0c-d5f5-455c-ac72-94a4b660d112" providerId="ADAL" clId="{102327B5-F7D6-4C42-A00F-5D34F341D0CC}" dt="2025-04-08T11:48:34.462" v="343" actId="478"/>
          <ac:spMkLst>
            <pc:docMk/>
            <pc:sldMk cId="3819353045" sldId="2147482442"/>
            <ac:spMk id="7" creationId="{70CACF35-92A2-7547-9017-6B70EA751483}"/>
          </ac:spMkLst>
        </pc:spChg>
        <pc:spChg chg="del">
          <ac:chgData name="Morley, Hannah" userId="26694f0c-d5f5-455c-ac72-94a4b660d112" providerId="ADAL" clId="{102327B5-F7D6-4C42-A00F-5D34F341D0CC}" dt="2025-04-08T11:48:38.383" v="346" actId="478"/>
          <ac:spMkLst>
            <pc:docMk/>
            <pc:sldMk cId="3819353045" sldId="2147482442"/>
            <ac:spMk id="11" creationId="{FE32AAFA-4A55-167A-49C1-441E585C0212}"/>
          </ac:spMkLst>
        </pc:spChg>
        <pc:spChg chg="del">
          <ac:chgData name="Morley, Hannah" userId="26694f0c-d5f5-455c-ac72-94a4b660d112" providerId="ADAL" clId="{102327B5-F7D6-4C42-A00F-5D34F341D0CC}" dt="2025-04-08T11:48:35.348" v="344" actId="478"/>
          <ac:spMkLst>
            <pc:docMk/>
            <pc:sldMk cId="3819353045" sldId="2147482442"/>
            <ac:spMk id="12" creationId="{A7337F01-8A90-68E0-ED45-0A2952964C7D}"/>
          </ac:spMkLst>
        </pc:spChg>
        <pc:spChg chg="del">
          <ac:chgData name="Morley, Hannah" userId="26694f0c-d5f5-455c-ac72-94a4b660d112" providerId="ADAL" clId="{102327B5-F7D6-4C42-A00F-5D34F341D0CC}" dt="2025-04-08T11:48:36.383" v="345" actId="478"/>
          <ac:spMkLst>
            <pc:docMk/>
            <pc:sldMk cId="3819353045" sldId="2147482442"/>
            <ac:spMk id="13" creationId="{8EEEC1E0-7B57-8B9F-8A01-4D6830D9CB31}"/>
          </ac:spMkLst>
        </pc:spChg>
      </pc:sldChg>
      <pc:sldChg chg="modSp add mod">
        <pc:chgData name="Morley, Hannah" userId="26694f0c-d5f5-455c-ac72-94a4b660d112" providerId="ADAL" clId="{102327B5-F7D6-4C42-A00F-5D34F341D0CC}" dt="2025-04-08T11:49:14.096" v="382" actId="20577"/>
        <pc:sldMkLst>
          <pc:docMk/>
          <pc:sldMk cId="1323178031" sldId="2147482443"/>
        </pc:sldMkLst>
        <pc:spChg chg="mod">
          <ac:chgData name="Morley, Hannah" userId="26694f0c-d5f5-455c-ac72-94a4b660d112" providerId="ADAL" clId="{102327B5-F7D6-4C42-A00F-5D34F341D0CC}" dt="2025-04-08T11:49:14.096" v="382" actId="20577"/>
          <ac:spMkLst>
            <pc:docMk/>
            <pc:sldMk cId="1323178031" sldId="2147482443"/>
            <ac:spMk id="2" creationId="{5B980DCF-5221-A30C-D24B-724289727DA8}"/>
          </ac:spMkLst>
        </pc:spChg>
      </pc:sldChg>
      <pc:sldChg chg="modSp add mod">
        <pc:chgData name="Morley, Hannah" userId="26694f0c-d5f5-455c-ac72-94a4b660d112" providerId="ADAL" clId="{102327B5-F7D6-4C42-A00F-5D34F341D0CC}" dt="2025-04-08T11:49:48.434" v="424" actId="20577"/>
        <pc:sldMkLst>
          <pc:docMk/>
          <pc:sldMk cId="2354954872" sldId="2147482444"/>
        </pc:sldMkLst>
        <pc:spChg chg="mod">
          <ac:chgData name="Morley, Hannah" userId="26694f0c-d5f5-455c-ac72-94a4b660d112" providerId="ADAL" clId="{102327B5-F7D6-4C42-A00F-5D34F341D0CC}" dt="2025-04-08T11:49:48.434" v="424" actId="20577"/>
          <ac:spMkLst>
            <pc:docMk/>
            <pc:sldMk cId="2354954872" sldId="2147482444"/>
            <ac:spMk id="2" creationId="{5B980DCF-5221-A30C-D24B-724289727DA8}"/>
          </ac:spMkLst>
        </pc:spChg>
      </pc:sldChg>
      <pc:sldChg chg="modSp add mod">
        <pc:chgData name="Morley, Hannah" userId="26694f0c-d5f5-455c-ac72-94a4b660d112" providerId="ADAL" clId="{102327B5-F7D6-4C42-A00F-5D34F341D0CC}" dt="2025-04-08T11:49:58.608" v="456" actId="20577"/>
        <pc:sldMkLst>
          <pc:docMk/>
          <pc:sldMk cId="1746426991" sldId="2147482445"/>
        </pc:sldMkLst>
        <pc:spChg chg="mod">
          <ac:chgData name="Morley, Hannah" userId="26694f0c-d5f5-455c-ac72-94a4b660d112" providerId="ADAL" clId="{102327B5-F7D6-4C42-A00F-5D34F341D0CC}" dt="2025-04-08T11:49:58.608" v="456" actId="20577"/>
          <ac:spMkLst>
            <pc:docMk/>
            <pc:sldMk cId="1746426991" sldId="2147482445"/>
            <ac:spMk id="2" creationId="{5B980DCF-5221-A30C-D24B-724289727DA8}"/>
          </ac:spMkLst>
        </pc:spChg>
      </pc:sldChg>
      <pc:sldChg chg="modSp add mod">
        <pc:chgData name="Morley, Hannah" userId="26694f0c-d5f5-455c-ac72-94a4b660d112" providerId="ADAL" clId="{102327B5-F7D6-4C42-A00F-5D34F341D0CC}" dt="2025-04-08T11:50:07.904" v="475" actId="20577"/>
        <pc:sldMkLst>
          <pc:docMk/>
          <pc:sldMk cId="2413864827" sldId="2147482446"/>
        </pc:sldMkLst>
        <pc:spChg chg="mod">
          <ac:chgData name="Morley, Hannah" userId="26694f0c-d5f5-455c-ac72-94a4b660d112" providerId="ADAL" clId="{102327B5-F7D6-4C42-A00F-5D34F341D0CC}" dt="2025-04-08T11:50:07.904" v="475" actId="20577"/>
          <ac:spMkLst>
            <pc:docMk/>
            <pc:sldMk cId="2413864827" sldId="2147482446"/>
            <ac:spMk id="2" creationId="{5B980DCF-5221-A30C-D24B-724289727DA8}"/>
          </ac:spMkLst>
        </pc:spChg>
      </pc:sldChg>
      <pc:sldChg chg="modSp add mod">
        <pc:chgData name="Morley, Hannah" userId="26694f0c-d5f5-455c-ac72-94a4b660d112" providerId="ADAL" clId="{102327B5-F7D6-4C42-A00F-5D34F341D0CC}" dt="2025-04-08T11:50:20.008" v="502" actId="20577"/>
        <pc:sldMkLst>
          <pc:docMk/>
          <pc:sldMk cId="4082700869" sldId="2147482447"/>
        </pc:sldMkLst>
        <pc:spChg chg="mod">
          <ac:chgData name="Morley, Hannah" userId="26694f0c-d5f5-455c-ac72-94a4b660d112" providerId="ADAL" clId="{102327B5-F7D6-4C42-A00F-5D34F341D0CC}" dt="2025-04-08T11:50:20.008" v="502" actId="20577"/>
          <ac:spMkLst>
            <pc:docMk/>
            <pc:sldMk cId="4082700869" sldId="2147482447"/>
            <ac:spMk id="2" creationId="{5B980DCF-5221-A30C-D24B-724289727DA8}"/>
          </ac:spMkLst>
        </pc:spChg>
      </pc:sldChg>
    </pc:docChg>
  </pc:docChgLst>
  <pc:docChgLst>
    <pc:chgData name="Hanman, Jessica" userId="S::jessica.hanman@southernwater.co.uk::dabbd072-81c0-444d-b4f5-2f8203cfe2a6" providerId="AD" clId="Web-{B2D84FB8-E240-D0C0-9D52-22A74A54546E}"/>
    <pc:docChg chg="addSld delSld modSld">
      <pc:chgData name="Hanman, Jessica" userId="S::jessica.hanman@southernwater.co.uk::dabbd072-81c0-444d-b4f5-2f8203cfe2a6" providerId="AD" clId="Web-{B2D84FB8-E240-D0C0-9D52-22A74A54546E}" dt="2025-05-06T08:20:12.256" v="37"/>
      <pc:docMkLst>
        <pc:docMk/>
      </pc:docMkLst>
      <pc:sldChg chg="modSp">
        <pc:chgData name="Hanman, Jessica" userId="S::jessica.hanman@southernwater.co.uk::dabbd072-81c0-444d-b4f5-2f8203cfe2a6" providerId="AD" clId="Web-{B2D84FB8-E240-D0C0-9D52-22A74A54546E}" dt="2025-05-06T08:20:07.241" v="36" actId="1076"/>
        <pc:sldMkLst>
          <pc:docMk/>
          <pc:sldMk cId="2354954872" sldId="2147482444"/>
        </pc:sldMkLst>
        <pc:spChg chg="mod">
          <ac:chgData name="Hanman, Jessica" userId="S::jessica.hanman@southernwater.co.uk::dabbd072-81c0-444d-b4f5-2f8203cfe2a6" providerId="AD" clId="Web-{B2D84FB8-E240-D0C0-9D52-22A74A54546E}" dt="2025-05-06T08:20:05.881" v="35" actId="20577"/>
          <ac:spMkLst>
            <pc:docMk/>
            <pc:sldMk cId="2354954872" sldId="2147482444"/>
            <ac:spMk id="4" creationId="{A4EC9A91-DE5F-0329-EDF6-D2F864D8FD2E}"/>
          </ac:spMkLst>
        </pc:spChg>
        <pc:graphicFrameChg chg="mod">
          <ac:chgData name="Hanman, Jessica" userId="S::jessica.hanman@southernwater.co.uk::dabbd072-81c0-444d-b4f5-2f8203cfe2a6" providerId="AD" clId="Web-{B2D84FB8-E240-D0C0-9D52-22A74A54546E}" dt="2025-05-06T08:20:07.241" v="36" actId="1076"/>
          <ac:graphicFrameMkLst>
            <pc:docMk/>
            <pc:sldMk cId="2354954872" sldId="2147482444"/>
            <ac:graphicFrameMk id="8" creationId="{42B7FDBF-C1CB-D6AA-618E-230F2CAE9390}"/>
          </ac:graphicFrameMkLst>
        </pc:graphicFrameChg>
      </pc:sldChg>
      <pc:sldChg chg="del">
        <pc:chgData name="Hanman, Jessica" userId="S::jessica.hanman@southernwater.co.uk::dabbd072-81c0-444d-b4f5-2f8203cfe2a6" providerId="AD" clId="Web-{B2D84FB8-E240-D0C0-9D52-22A74A54546E}" dt="2025-05-06T08:20:12.256" v="37"/>
        <pc:sldMkLst>
          <pc:docMk/>
          <pc:sldMk cId="1522920739" sldId="2147482451"/>
        </pc:sldMkLst>
      </pc:sldChg>
      <pc:sldChg chg="addSp delSp modSp add replId">
        <pc:chgData name="Hanman, Jessica" userId="S::jessica.hanman@southernwater.co.uk::dabbd072-81c0-444d-b4f5-2f8203cfe2a6" providerId="AD" clId="Web-{B2D84FB8-E240-D0C0-9D52-22A74A54546E}" dt="2025-05-06T08:19:46.287" v="33" actId="1076"/>
        <pc:sldMkLst>
          <pc:docMk/>
          <pc:sldMk cId="3351082789" sldId="2147482454"/>
        </pc:sldMkLst>
        <pc:spChg chg="add del mod">
          <ac:chgData name="Hanman, Jessica" userId="S::jessica.hanman@southernwater.co.uk::dabbd072-81c0-444d-b4f5-2f8203cfe2a6" providerId="AD" clId="Web-{B2D84FB8-E240-D0C0-9D52-22A74A54546E}" dt="2025-05-06T08:19:46.287" v="33" actId="1076"/>
          <ac:spMkLst>
            <pc:docMk/>
            <pc:sldMk cId="3351082789" sldId="2147482454"/>
            <ac:spMk id="2" creationId="{5B3CB88A-582E-2BE0-C50F-A2AEA5132C12}"/>
          </ac:spMkLst>
        </pc:spChg>
        <pc:spChg chg="add del mod">
          <ac:chgData name="Hanman, Jessica" userId="S::jessica.hanman@southernwater.co.uk::dabbd072-81c0-444d-b4f5-2f8203cfe2a6" providerId="AD" clId="Web-{B2D84FB8-E240-D0C0-9D52-22A74A54546E}" dt="2025-05-06T08:19:38.240" v="31"/>
          <ac:spMkLst>
            <pc:docMk/>
            <pc:sldMk cId="3351082789" sldId="2147482454"/>
            <ac:spMk id="5" creationId="{01CF69B3-29BC-5802-B567-669AD7583A3B}"/>
          </ac:spMkLst>
        </pc:spChg>
      </pc:sldChg>
    </pc:docChg>
  </pc:docChgLst>
  <pc:docChgLst>
    <pc:chgData name="Russell, Mike" userId="S::mike.russell@southernwater.co.uk::48d622e4-427b-4efd-9287-80bff892b82b" providerId="AD" clId="Web-{3AF40B75-0525-0FF2-8312-DE831B4F667C}"/>
    <pc:docChg chg="modSld">
      <pc:chgData name="Russell, Mike" userId="S::mike.russell@southernwater.co.uk::48d622e4-427b-4efd-9287-80bff892b82b" providerId="AD" clId="Web-{3AF40B75-0525-0FF2-8312-DE831B4F667C}" dt="2025-04-29T13:41:39.720" v="39" actId="20577"/>
      <pc:docMkLst>
        <pc:docMk/>
      </pc:docMkLst>
      <pc:sldChg chg="modSp">
        <pc:chgData name="Russell, Mike" userId="S::mike.russell@southernwater.co.uk::48d622e4-427b-4efd-9287-80bff892b82b" providerId="AD" clId="Web-{3AF40B75-0525-0FF2-8312-DE831B4F667C}" dt="2025-04-29T13:41:39.720" v="39" actId="20577"/>
        <pc:sldMkLst>
          <pc:docMk/>
          <pc:sldMk cId="3119078467" sldId="431"/>
        </pc:sldMkLst>
        <pc:spChg chg="mod">
          <ac:chgData name="Russell, Mike" userId="S::mike.russell@southernwater.co.uk::48d622e4-427b-4efd-9287-80bff892b82b" providerId="AD" clId="Web-{3AF40B75-0525-0FF2-8312-DE831B4F667C}" dt="2025-04-29T13:41:39.720" v="39" actId="20577"/>
          <ac:spMkLst>
            <pc:docMk/>
            <pc:sldMk cId="3119078467" sldId="431"/>
            <ac:spMk id="4" creationId="{00000000-0000-0000-0000-000000000000}"/>
          </ac:spMkLst>
        </pc:spChg>
      </pc:sldChg>
    </pc:docChg>
  </pc:docChgLst>
  <pc:docChgLst>
    <pc:chgData name="Butson, Robert" userId="7062eaff-c212-4a11-b9c2-e006216cdf0e" providerId="ADAL" clId="{228C0C96-3E60-4B94-87EC-FFCC2A90269B}"/>
    <pc:docChg chg="addSld delSld modSld">
      <pc:chgData name="Butson, Robert" userId="7062eaff-c212-4a11-b9c2-e006216cdf0e" providerId="ADAL" clId="{228C0C96-3E60-4B94-87EC-FFCC2A90269B}" dt="2025-05-07T09:32:24.964" v="1"/>
      <pc:docMkLst>
        <pc:docMk/>
      </pc:docMkLst>
      <pc:sldChg chg="add del">
        <pc:chgData name="Butson, Robert" userId="7062eaff-c212-4a11-b9c2-e006216cdf0e" providerId="ADAL" clId="{228C0C96-3E60-4B94-87EC-FFCC2A90269B}" dt="2025-05-07T09:32:24.964" v="1"/>
        <pc:sldMkLst>
          <pc:docMk/>
          <pc:sldMk cId="3006249587" sldId="2147480431"/>
        </pc:sldMkLst>
      </pc:sldChg>
      <pc:sldChg chg="add del">
        <pc:chgData name="Butson, Robert" userId="7062eaff-c212-4a11-b9c2-e006216cdf0e" providerId="ADAL" clId="{228C0C96-3E60-4B94-87EC-FFCC2A90269B}" dt="2025-05-07T09:32:24.964" v="1"/>
        <pc:sldMkLst>
          <pc:docMk/>
          <pc:sldMk cId="2740871574" sldId="2147480475"/>
        </pc:sldMkLst>
      </pc:sldChg>
      <pc:sldChg chg="add del">
        <pc:chgData name="Butson, Robert" userId="7062eaff-c212-4a11-b9c2-e006216cdf0e" providerId="ADAL" clId="{228C0C96-3E60-4B94-87EC-FFCC2A90269B}" dt="2025-05-07T09:32:24.964" v="1"/>
        <pc:sldMkLst>
          <pc:docMk/>
          <pc:sldMk cId="669760667" sldId="2147482384"/>
        </pc:sldMkLst>
      </pc:sldChg>
      <pc:sldChg chg="add del">
        <pc:chgData name="Butson, Robert" userId="7062eaff-c212-4a11-b9c2-e006216cdf0e" providerId="ADAL" clId="{228C0C96-3E60-4B94-87EC-FFCC2A90269B}" dt="2025-05-07T09:32:24.964" v="1"/>
        <pc:sldMkLst>
          <pc:docMk/>
          <pc:sldMk cId="2655664989" sldId="2147482385"/>
        </pc:sldMkLst>
      </pc:sldChg>
      <pc:sldChg chg="add del">
        <pc:chgData name="Butson, Robert" userId="7062eaff-c212-4a11-b9c2-e006216cdf0e" providerId="ADAL" clId="{228C0C96-3E60-4B94-87EC-FFCC2A90269B}" dt="2025-05-07T09:32:24.964" v="1"/>
        <pc:sldMkLst>
          <pc:docMk/>
          <pc:sldMk cId="2284855833" sldId="2147482387"/>
        </pc:sldMkLst>
      </pc:sldChg>
      <pc:sldChg chg="add del">
        <pc:chgData name="Butson, Robert" userId="7062eaff-c212-4a11-b9c2-e006216cdf0e" providerId="ADAL" clId="{228C0C96-3E60-4B94-87EC-FFCC2A90269B}" dt="2025-05-07T09:32:24.964" v="1"/>
        <pc:sldMkLst>
          <pc:docMk/>
          <pc:sldMk cId="3863788695" sldId="2147482611"/>
        </pc:sldMkLst>
      </pc:sldChg>
      <pc:sldMasterChg chg="delSldLayout">
        <pc:chgData name="Butson, Robert" userId="7062eaff-c212-4a11-b9c2-e006216cdf0e" providerId="ADAL" clId="{228C0C96-3E60-4B94-87EC-FFCC2A90269B}" dt="2025-05-07T09:32:05.748" v="0" actId="47"/>
        <pc:sldMasterMkLst>
          <pc:docMk/>
          <pc:sldMasterMk cId="996919199" sldId="2147483704"/>
        </pc:sldMasterMkLst>
        <pc:sldLayoutChg chg="del">
          <pc:chgData name="Butson, Robert" userId="7062eaff-c212-4a11-b9c2-e006216cdf0e" providerId="ADAL" clId="{228C0C96-3E60-4B94-87EC-FFCC2A90269B}" dt="2025-05-07T09:32:05.748" v="0" actId="47"/>
          <pc:sldLayoutMkLst>
            <pc:docMk/>
            <pc:sldMasterMk cId="996919199" sldId="2147483704"/>
            <pc:sldLayoutMk cId="483898199" sldId="2147483714"/>
          </pc:sldLayoutMkLst>
        </pc:sldLayoutChg>
      </pc:sldMasterChg>
    </pc:docChg>
  </pc:docChgLst>
  <pc:docChgLst>
    <pc:chgData name="Morley, Hannah" userId="26694f0c-d5f5-455c-ac72-94a4b660d112" providerId="ADAL" clId="{BBECD7BF-09FD-4098-AFEB-D122F394F5B5}"/>
    <pc:docChg chg="modSld">
      <pc:chgData name="Morley, Hannah" userId="26694f0c-d5f5-455c-ac72-94a4b660d112" providerId="ADAL" clId="{BBECD7BF-09FD-4098-AFEB-D122F394F5B5}" dt="2025-04-08T11:22:40.189" v="12" actId="20577"/>
      <pc:docMkLst>
        <pc:docMk/>
      </pc:docMkLst>
      <pc:sldChg chg="modSp mod">
        <pc:chgData name="Morley, Hannah" userId="26694f0c-d5f5-455c-ac72-94a4b660d112" providerId="ADAL" clId="{BBECD7BF-09FD-4098-AFEB-D122F394F5B5}" dt="2025-04-08T11:22:40.189" v="12" actId="20577"/>
        <pc:sldMkLst>
          <pc:docMk/>
          <pc:sldMk cId="3942336427" sldId="312"/>
        </pc:sldMkLst>
        <pc:spChg chg="mod">
          <ac:chgData name="Morley, Hannah" userId="26694f0c-d5f5-455c-ac72-94a4b660d112" providerId="ADAL" clId="{BBECD7BF-09FD-4098-AFEB-D122F394F5B5}" dt="2025-04-08T11:22:40.189" v="12" actId="20577"/>
          <ac:spMkLst>
            <pc:docMk/>
            <pc:sldMk cId="3942336427" sldId="312"/>
            <ac:spMk id="2" creationId="{00000000-0000-0000-0000-000000000000}"/>
          </ac:spMkLst>
        </pc:spChg>
      </pc:sldChg>
    </pc:docChg>
  </pc:docChgLst>
  <pc:docChgLst>
    <pc:chgData name="Hanman, Jessica" userId="S::jessica.hanman@southernwater.co.uk::dabbd072-81c0-444d-b4f5-2f8203cfe2a6" providerId="AD" clId="Web-{04788432-325E-93EC-83E6-5721731A6D7F}"/>
    <pc:docChg chg="addSld modSld sldOrd">
      <pc:chgData name="Hanman, Jessica" userId="S::jessica.hanman@southernwater.co.uk::dabbd072-81c0-444d-b4f5-2f8203cfe2a6" providerId="AD" clId="Web-{04788432-325E-93EC-83E6-5721731A6D7F}" dt="2025-05-02T11:22:18.290" v="1099" actId="20577"/>
      <pc:docMkLst>
        <pc:docMk/>
      </pc:docMkLst>
      <pc:sldChg chg="modSp">
        <pc:chgData name="Hanman, Jessica" userId="S::jessica.hanman@southernwater.co.uk::dabbd072-81c0-444d-b4f5-2f8203cfe2a6" providerId="AD" clId="Web-{04788432-325E-93EC-83E6-5721731A6D7F}" dt="2025-05-02T11:04:11.763" v="770" actId="20577"/>
        <pc:sldMkLst>
          <pc:docMk/>
          <pc:sldMk cId="2354954872" sldId="2147482444"/>
        </pc:sldMkLst>
        <pc:spChg chg="mod">
          <ac:chgData name="Hanman, Jessica" userId="S::jessica.hanman@southernwater.co.uk::dabbd072-81c0-444d-b4f5-2f8203cfe2a6" providerId="AD" clId="Web-{04788432-325E-93EC-83E6-5721731A6D7F}" dt="2025-05-02T11:04:11.763" v="770" actId="20577"/>
          <ac:spMkLst>
            <pc:docMk/>
            <pc:sldMk cId="2354954872" sldId="2147482444"/>
            <ac:spMk id="2" creationId="{5B980DCF-5221-A30C-D24B-724289727DA8}"/>
          </ac:spMkLst>
        </pc:spChg>
        <pc:spChg chg="mod">
          <ac:chgData name="Hanman, Jessica" userId="S::jessica.hanman@southernwater.co.uk::dabbd072-81c0-444d-b4f5-2f8203cfe2a6" providerId="AD" clId="Web-{04788432-325E-93EC-83E6-5721731A6D7F}" dt="2025-05-02T11:03:57.902" v="755" actId="20577"/>
          <ac:spMkLst>
            <pc:docMk/>
            <pc:sldMk cId="2354954872" sldId="2147482444"/>
            <ac:spMk id="4" creationId="{A4EC9A91-DE5F-0329-EDF6-D2F864D8FD2E}"/>
          </ac:spMkLst>
        </pc:spChg>
        <pc:graphicFrameChg chg="mod modGraphic">
          <ac:chgData name="Hanman, Jessica" userId="S::jessica.hanman@southernwater.co.uk::dabbd072-81c0-444d-b4f5-2f8203cfe2a6" providerId="AD" clId="Web-{04788432-325E-93EC-83E6-5721731A6D7F}" dt="2025-05-02T10:57:31.423" v="747" actId="1076"/>
          <ac:graphicFrameMkLst>
            <pc:docMk/>
            <pc:sldMk cId="2354954872" sldId="2147482444"/>
            <ac:graphicFrameMk id="8" creationId="{42B7FDBF-C1CB-D6AA-618E-230F2CAE9390}"/>
          </ac:graphicFrameMkLst>
        </pc:graphicFrameChg>
      </pc:sldChg>
      <pc:sldChg chg="addSp delSp modSp">
        <pc:chgData name="Hanman, Jessica" userId="S::jessica.hanman@southernwater.co.uk::dabbd072-81c0-444d-b4f5-2f8203cfe2a6" providerId="AD" clId="Web-{04788432-325E-93EC-83E6-5721731A6D7F}" dt="2025-05-02T11:04:40.062" v="785" actId="20577"/>
        <pc:sldMkLst>
          <pc:docMk/>
          <pc:sldMk cId="1522920739" sldId="2147482451"/>
        </pc:sldMkLst>
        <pc:spChg chg="mod">
          <ac:chgData name="Hanman, Jessica" userId="S::jessica.hanman@southernwater.co.uk::dabbd072-81c0-444d-b4f5-2f8203cfe2a6" providerId="AD" clId="Web-{04788432-325E-93EC-83E6-5721731A6D7F}" dt="2025-05-02T11:04:40.062" v="785" actId="20577"/>
          <ac:spMkLst>
            <pc:docMk/>
            <pc:sldMk cId="1522920739" sldId="2147482451"/>
            <ac:spMk id="2" creationId="{F4ECF072-CD0C-4183-768C-C7AFA82AA4CB}"/>
          </ac:spMkLst>
        </pc:spChg>
        <pc:spChg chg="del">
          <ac:chgData name="Hanman, Jessica" userId="S::jessica.hanman@southernwater.co.uk::dabbd072-81c0-444d-b4f5-2f8203cfe2a6" providerId="AD" clId="Web-{04788432-325E-93EC-83E6-5721731A6D7F}" dt="2025-05-02T10:26:55.643" v="53"/>
          <ac:spMkLst>
            <pc:docMk/>
            <pc:sldMk cId="1522920739" sldId="2147482451"/>
            <ac:spMk id="4" creationId="{153FB922-BB7E-A7EF-82E8-237E49B5DAEA}"/>
          </ac:spMkLst>
        </pc:spChg>
        <pc:spChg chg="add mod">
          <ac:chgData name="Hanman, Jessica" userId="S::jessica.hanman@southernwater.co.uk::dabbd072-81c0-444d-b4f5-2f8203cfe2a6" providerId="AD" clId="Web-{04788432-325E-93EC-83E6-5721731A6D7F}" dt="2025-05-02T11:04:34.983" v="782" actId="20577"/>
          <ac:spMkLst>
            <pc:docMk/>
            <pc:sldMk cId="1522920739" sldId="2147482451"/>
            <ac:spMk id="6" creationId="{A9B39A97-DFC0-7DC1-C205-1B979ECE4647}"/>
          </ac:spMkLst>
        </pc:spChg>
      </pc:sldChg>
      <pc:sldChg chg="modSp new ord">
        <pc:chgData name="Hanman, Jessica" userId="S::jessica.hanman@southernwater.co.uk::dabbd072-81c0-444d-b4f5-2f8203cfe2a6" providerId="AD" clId="Web-{04788432-325E-93EC-83E6-5721731A6D7F}" dt="2025-05-02T11:22:18.290" v="1099" actId="20577"/>
        <pc:sldMkLst>
          <pc:docMk/>
          <pc:sldMk cId="2749652557" sldId="2147482453"/>
        </pc:sldMkLst>
        <pc:spChg chg="mod">
          <ac:chgData name="Hanman, Jessica" userId="S::jessica.hanman@southernwater.co.uk::dabbd072-81c0-444d-b4f5-2f8203cfe2a6" providerId="AD" clId="Web-{04788432-325E-93EC-83E6-5721731A6D7F}" dt="2025-05-02T10:39:09.177" v="573" actId="20577"/>
          <ac:spMkLst>
            <pc:docMk/>
            <pc:sldMk cId="2749652557" sldId="2147482453"/>
            <ac:spMk id="2" creationId="{E791073C-14B3-3DA7-6D5B-D9B67ECDE09C}"/>
          </ac:spMkLst>
        </pc:spChg>
        <pc:spChg chg="mod">
          <ac:chgData name="Hanman, Jessica" userId="S::jessica.hanman@southernwater.co.uk::dabbd072-81c0-444d-b4f5-2f8203cfe2a6" providerId="AD" clId="Web-{04788432-325E-93EC-83E6-5721731A6D7F}" dt="2025-05-02T11:22:18.290" v="1099" actId="20577"/>
          <ac:spMkLst>
            <pc:docMk/>
            <pc:sldMk cId="2749652557" sldId="2147482453"/>
            <ac:spMk id="4" creationId="{7A1D060E-1356-20A8-ABF1-CA13A05A05B1}"/>
          </ac:spMkLst>
        </pc:spChg>
      </pc:sldChg>
    </pc:docChg>
  </pc:docChgLst>
  <pc:docChgLst>
    <pc:chgData name="Russell, Mike" userId="S::mike.russell@southernwater.co.uk::48d622e4-427b-4efd-9287-80bff892b82b" providerId="AD" clId="Web-{6B31B2FD-74A6-C2DF-1612-1C93C9811179}"/>
    <pc:docChg chg="addSld delSld">
      <pc:chgData name="Russell, Mike" userId="S::mike.russell@southernwater.co.uk::48d622e4-427b-4efd-9287-80bff892b82b" providerId="AD" clId="Web-{6B31B2FD-74A6-C2DF-1612-1C93C9811179}" dt="2025-04-29T12:14:25.866" v="7"/>
      <pc:docMkLst>
        <pc:docMk/>
      </pc:docMkLst>
      <pc:sldChg chg="add">
        <pc:chgData name="Russell, Mike" userId="S::mike.russell@southernwater.co.uk::48d622e4-427b-4efd-9287-80bff892b82b" providerId="AD" clId="Web-{6B31B2FD-74A6-C2DF-1612-1C93C9811179}" dt="2025-04-29T12:14:08.224" v="0"/>
        <pc:sldMkLst>
          <pc:docMk/>
          <pc:sldMk cId="2888618094" sldId="2147480245"/>
        </pc:sldMkLst>
      </pc:sldChg>
      <pc:sldChg chg="add">
        <pc:chgData name="Russell, Mike" userId="S::mike.russell@southernwater.co.uk::48d622e4-427b-4efd-9287-80bff892b82b" providerId="AD" clId="Web-{6B31B2FD-74A6-C2DF-1612-1C93C9811179}" dt="2025-04-29T12:14:08.271" v="3"/>
        <pc:sldMkLst>
          <pc:docMk/>
          <pc:sldMk cId="2061831475" sldId="2147480253"/>
        </pc:sldMkLst>
      </pc:sldChg>
      <pc:sldChg chg="add">
        <pc:chgData name="Russell, Mike" userId="S::mike.russell@southernwater.co.uk::48d622e4-427b-4efd-9287-80bff892b82b" providerId="AD" clId="Web-{6B31B2FD-74A6-C2DF-1612-1C93C9811179}" dt="2025-04-29T12:14:08.240" v="1"/>
        <pc:sldMkLst>
          <pc:docMk/>
          <pc:sldMk cId="2974157680" sldId="2147482423"/>
        </pc:sldMkLst>
      </pc:sldChg>
      <pc:sldChg chg="add">
        <pc:chgData name="Russell, Mike" userId="S::mike.russell@southernwater.co.uk::48d622e4-427b-4efd-9287-80bff892b82b" providerId="AD" clId="Web-{6B31B2FD-74A6-C2DF-1612-1C93C9811179}" dt="2025-04-29T12:14:08.255" v="2"/>
        <pc:sldMkLst>
          <pc:docMk/>
          <pc:sldMk cId="3924910184" sldId="2147482425"/>
        </pc:sldMkLst>
      </pc:sldChg>
      <pc:sldChg chg="add">
        <pc:chgData name="Russell, Mike" userId="S::mike.russell@southernwater.co.uk::48d622e4-427b-4efd-9287-80bff892b82b" providerId="AD" clId="Web-{6B31B2FD-74A6-C2DF-1612-1C93C9811179}" dt="2025-04-29T12:14:08.287" v="4"/>
        <pc:sldMkLst>
          <pc:docMk/>
          <pc:sldMk cId="4270553323" sldId="2147482438"/>
        </pc:sldMkLst>
      </pc:sldChg>
      <pc:sldChg chg="add">
        <pc:chgData name="Russell, Mike" userId="S::mike.russell@southernwater.co.uk::48d622e4-427b-4efd-9287-80bff892b82b" providerId="AD" clId="Web-{6B31B2FD-74A6-C2DF-1612-1C93C9811179}" dt="2025-04-29T12:14:08.302" v="5"/>
        <pc:sldMkLst>
          <pc:docMk/>
          <pc:sldMk cId="1832322192" sldId="2147482440"/>
        </pc:sldMkLst>
      </pc:sldChg>
      <pc:sldChg chg="del">
        <pc:chgData name="Russell, Mike" userId="S::mike.russell@southernwater.co.uk::48d622e4-427b-4efd-9287-80bff892b82b" providerId="AD" clId="Web-{6B31B2FD-74A6-C2DF-1612-1C93C9811179}" dt="2025-04-29T12:14:25.866" v="7"/>
        <pc:sldMkLst>
          <pc:docMk/>
          <pc:sldMk cId="1746426991" sldId="2147482445"/>
        </pc:sldMkLst>
      </pc:sldChg>
      <pc:sldChg chg="add">
        <pc:chgData name="Russell, Mike" userId="S::mike.russell@southernwater.co.uk::48d622e4-427b-4efd-9287-80bff892b82b" providerId="AD" clId="Web-{6B31B2FD-74A6-C2DF-1612-1C93C9811179}" dt="2025-04-29T12:14:08.318" v="6"/>
        <pc:sldMkLst>
          <pc:docMk/>
          <pc:sldMk cId="1972118996" sldId="2147482449"/>
        </pc:sldMkLst>
      </pc:sldChg>
    </pc:docChg>
  </pc:docChgLst>
  <pc:docChgLst>
    <pc:chgData name="Davis, Nicholas" userId="0732fbac-6d58-4b01-89db-c999b718bc8d" providerId="ADAL" clId="{06AB0456-6823-4CB3-A485-D99F88F4EF3E}"/>
    <pc:docChg chg="undo custSel modSld">
      <pc:chgData name="Davis, Nicholas" userId="0732fbac-6d58-4b01-89db-c999b718bc8d" providerId="ADAL" clId="{06AB0456-6823-4CB3-A485-D99F88F4EF3E}" dt="2025-05-07T13:31:12.616" v="131" actId="6549"/>
      <pc:docMkLst>
        <pc:docMk/>
      </pc:docMkLst>
      <pc:sldChg chg="modSp mod">
        <pc:chgData name="Davis, Nicholas" userId="0732fbac-6d58-4b01-89db-c999b718bc8d" providerId="ADAL" clId="{06AB0456-6823-4CB3-A485-D99F88F4EF3E}" dt="2025-05-07T13:29:31.856" v="100" actId="207"/>
        <pc:sldMkLst>
          <pc:docMk/>
          <pc:sldMk cId="1025255962" sldId="257"/>
        </pc:sldMkLst>
        <pc:spChg chg="mod">
          <ac:chgData name="Davis, Nicholas" userId="0732fbac-6d58-4b01-89db-c999b718bc8d" providerId="ADAL" clId="{06AB0456-6823-4CB3-A485-D99F88F4EF3E}" dt="2025-05-07T13:29:31.856" v="100" actId="207"/>
          <ac:spMkLst>
            <pc:docMk/>
            <pc:sldMk cId="1025255962" sldId="257"/>
            <ac:spMk id="2" creationId="{6B8DB8D7-DE8F-4F23-55BA-5BB5DB02BCC9}"/>
          </ac:spMkLst>
        </pc:spChg>
      </pc:sldChg>
      <pc:sldChg chg="modSp mod">
        <pc:chgData name="Davis, Nicholas" userId="0732fbac-6d58-4b01-89db-c999b718bc8d" providerId="ADAL" clId="{06AB0456-6823-4CB3-A485-D99F88F4EF3E}" dt="2025-05-07T13:29:22.657" v="98" actId="403"/>
        <pc:sldMkLst>
          <pc:docMk/>
          <pc:sldMk cId="148153154" sldId="270"/>
        </pc:sldMkLst>
        <pc:spChg chg="mod">
          <ac:chgData name="Davis, Nicholas" userId="0732fbac-6d58-4b01-89db-c999b718bc8d" providerId="ADAL" clId="{06AB0456-6823-4CB3-A485-D99F88F4EF3E}" dt="2025-05-07T13:29:22.657" v="98" actId="403"/>
          <ac:spMkLst>
            <pc:docMk/>
            <pc:sldMk cId="148153154" sldId="270"/>
            <ac:spMk id="2" creationId="{29E2C49B-3857-4B71-4308-4A6B95EEE0EA}"/>
          </ac:spMkLst>
        </pc:spChg>
        <pc:spChg chg="mod">
          <ac:chgData name="Davis, Nicholas" userId="0732fbac-6d58-4b01-89db-c999b718bc8d" providerId="ADAL" clId="{06AB0456-6823-4CB3-A485-D99F88F4EF3E}" dt="2025-05-07T13:26:15.668" v="85" actId="12"/>
          <ac:spMkLst>
            <pc:docMk/>
            <pc:sldMk cId="148153154" sldId="270"/>
            <ac:spMk id="7" creationId="{A07B9C73-9E9E-6AA9-9EF1-22094784AD38}"/>
          </ac:spMkLst>
        </pc:spChg>
      </pc:sldChg>
      <pc:sldChg chg="modSp mod">
        <pc:chgData name="Davis, Nicholas" userId="0732fbac-6d58-4b01-89db-c999b718bc8d" providerId="ADAL" clId="{06AB0456-6823-4CB3-A485-D99F88F4EF3E}" dt="2025-05-07T13:31:12.616" v="131" actId="6549"/>
        <pc:sldMkLst>
          <pc:docMk/>
          <pc:sldMk cId="3404887840" sldId="316"/>
        </pc:sldMkLst>
        <pc:spChg chg="mod">
          <ac:chgData name="Davis, Nicholas" userId="0732fbac-6d58-4b01-89db-c999b718bc8d" providerId="ADAL" clId="{06AB0456-6823-4CB3-A485-D99F88F4EF3E}" dt="2025-05-07T13:29:01.708" v="96" actId="207"/>
          <ac:spMkLst>
            <pc:docMk/>
            <pc:sldMk cId="3404887840" sldId="316"/>
            <ac:spMk id="2" creationId="{07F6558A-0397-12E8-A54F-1064AE353FB6}"/>
          </ac:spMkLst>
        </pc:spChg>
        <pc:spChg chg="mod">
          <ac:chgData name="Davis, Nicholas" userId="0732fbac-6d58-4b01-89db-c999b718bc8d" providerId="ADAL" clId="{06AB0456-6823-4CB3-A485-D99F88F4EF3E}" dt="2025-05-07T13:27:44.716" v="92" actId="20577"/>
          <ac:spMkLst>
            <pc:docMk/>
            <pc:sldMk cId="3404887840" sldId="316"/>
            <ac:spMk id="5" creationId="{C1807F87-CF97-CABD-0C36-49EDEDE5F507}"/>
          </ac:spMkLst>
        </pc:spChg>
        <pc:spChg chg="mod">
          <ac:chgData name="Davis, Nicholas" userId="0732fbac-6d58-4b01-89db-c999b718bc8d" providerId="ADAL" clId="{06AB0456-6823-4CB3-A485-D99F88F4EF3E}" dt="2025-05-07T13:27:56.195" v="94" actId="14100"/>
          <ac:spMkLst>
            <pc:docMk/>
            <pc:sldMk cId="3404887840" sldId="316"/>
            <ac:spMk id="6" creationId="{791106E4-74A7-F224-AF87-435F0BB29AEF}"/>
          </ac:spMkLst>
        </pc:spChg>
        <pc:spChg chg="mod">
          <ac:chgData name="Davis, Nicholas" userId="0732fbac-6d58-4b01-89db-c999b718bc8d" providerId="ADAL" clId="{06AB0456-6823-4CB3-A485-D99F88F4EF3E}" dt="2025-05-07T13:31:12.616" v="131" actId="6549"/>
          <ac:spMkLst>
            <pc:docMk/>
            <pc:sldMk cId="3404887840" sldId="316"/>
            <ac:spMk id="7" creationId="{5CC92A29-D089-4391-15AF-B8C34A575990}"/>
          </ac:spMkLst>
        </pc:spChg>
      </pc:sldChg>
      <pc:sldChg chg="modSp mod">
        <pc:chgData name="Davis, Nicholas" userId="0732fbac-6d58-4b01-89db-c999b718bc8d" providerId="ADAL" clId="{06AB0456-6823-4CB3-A485-D99F88F4EF3E}" dt="2025-05-07T13:30:04.045" v="106" actId="113"/>
        <pc:sldMkLst>
          <pc:docMk/>
          <pc:sldMk cId="3222025986" sldId="2142532724"/>
        </pc:sldMkLst>
        <pc:spChg chg="mod">
          <ac:chgData name="Davis, Nicholas" userId="0732fbac-6d58-4b01-89db-c999b718bc8d" providerId="ADAL" clId="{06AB0456-6823-4CB3-A485-D99F88F4EF3E}" dt="2025-05-07T13:30:04.045" v="106" actId="113"/>
          <ac:spMkLst>
            <pc:docMk/>
            <pc:sldMk cId="3222025986" sldId="2142532724"/>
            <ac:spMk id="2" creationId="{9B05659A-013D-9994-EC14-DA3E9C61C611}"/>
          </ac:spMkLst>
        </pc:spChg>
      </pc:sldChg>
      <pc:sldChg chg="modSp mod">
        <pc:chgData name="Davis, Nicholas" userId="0732fbac-6d58-4b01-89db-c999b718bc8d" providerId="ADAL" clId="{06AB0456-6823-4CB3-A485-D99F88F4EF3E}" dt="2025-05-07T13:29:58.305" v="105" actId="113"/>
        <pc:sldMkLst>
          <pc:docMk/>
          <pc:sldMk cId="746978634" sldId="2142532725"/>
        </pc:sldMkLst>
        <pc:spChg chg="mod">
          <ac:chgData name="Davis, Nicholas" userId="0732fbac-6d58-4b01-89db-c999b718bc8d" providerId="ADAL" clId="{06AB0456-6823-4CB3-A485-D99F88F4EF3E}" dt="2025-05-07T13:29:58.305" v="105" actId="113"/>
          <ac:spMkLst>
            <pc:docMk/>
            <pc:sldMk cId="746978634" sldId="2142532725"/>
            <ac:spMk id="2" creationId="{9B05659A-013D-9994-EC14-DA3E9C61C611}"/>
          </ac:spMkLst>
        </pc:spChg>
      </pc:sldChg>
      <pc:sldChg chg="modSp mod">
        <pc:chgData name="Davis, Nicholas" userId="0732fbac-6d58-4b01-89db-c999b718bc8d" providerId="ADAL" clId="{06AB0456-6823-4CB3-A485-D99F88F4EF3E}" dt="2025-05-07T13:30:16.754" v="107" actId="403"/>
        <pc:sldMkLst>
          <pc:docMk/>
          <pc:sldMk cId="1816325282" sldId="2145704764"/>
        </pc:sldMkLst>
        <pc:spChg chg="mod">
          <ac:chgData name="Davis, Nicholas" userId="0732fbac-6d58-4b01-89db-c999b718bc8d" providerId="ADAL" clId="{06AB0456-6823-4CB3-A485-D99F88F4EF3E}" dt="2025-05-07T13:30:16.754" v="107" actId="403"/>
          <ac:spMkLst>
            <pc:docMk/>
            <pc:sldMk cId="1816325282" sldId="2145704764"/>
            <ac:spMk id="2" creationId="{00000000-0000-0000-0000-000000000000}"/>
          </ac:spMkLst>
        </pc:spChg>
      </pc:sldChg>
    </pc:docChg>
  </pc:docChgLst>
  <pc:docChgLst>
    <pc:chgData name="Hanman, Jessica" userId="S::jessica.hanman@southernwater.co.uk::dabbd072-81c0-444d-b4f5-2f8203cfe2a6" providerId="AD" clId="Web-{E44D6732-D2AD-472D-5BC4-04E3903ACE23}"/>
    <pc:docChg chg="addSld modSld">
      <pc:chgData name="Hanman, Jessica" userId="S::jessica.hanman@southernwater.co.uk::dabbd072-81c0-444d-b4f5-2f8203cfe2a6" providerId="AD" clId="Web-{E44D6732-D2AD-472D-5BC4-04E3903ACE23}" dt="2025-05-01T16:06:33.298" v="314" actId="20577"/>
      <pc:docMkLst>
        <pc:docMk/>
      </pc:docMkLst>
      <pc:sldChg chg="addSp delSp modSp mod modClrScheme chgLayout">
        <pc:chgData name="Hanman, Jessica" userId="S::jessica.hanman@southernwater.co.uk::dabbd072-81c0-444d-b4f5-2f8203cfe2a6" providerId="AD" clId="Web-{E44D6732-D2AD-472D-5BC4-04E3903ACE23}" dt="2025-05-01T15:53:07.972" v="309"/>
        <pc:sldMkLst>
          <pc:docMk/>
          <pc:sldMk cId="2354954872" sldId="2147482444"/>
        </pc:sldMkLst>
        <pc:spChg chg="mod ord">
          <ac:chgData name="Hanman, Jessica" userId="S::jessica.hanman@southernwater.co.uk::dabbd072-81c0-444d-b4f5-2f8203cfe2a6" providerId="AD" clId="Web-{E44D6732-D2AD-472D-5BC4-04E3903ACE23}" dt="2025-05-01T15:42:36.827" v="45" actId="1076"/>
          <ac:spMkLst>
            <pc:docMk/>
            <pc:sldMk cId="2354954872" sldId="2147482444"/>
            <ac:spMk id="2" creationId="{5B980DCF-5221-A30C-D24B-724289727DA8}"/>
          </ac:spMkLst>
        </pc:spChg>
        <pc:spChg chg="mod ord">
          <ac:chgData name="Hanman, Jessica" userId="S::jessica.hanman@southernwater.co.uk::dabbd072-81c0-444d-b4f5-2f8203cfe2a6" providerId="AD" clId="Web-{E44D6732-D2AD-472D-5BC4-04E3903ACE23}" dt="2025-05-01T15:40:52.339" v="17"/>
          <ac:spMkLst>
            <pc:docMk/>
            <pc:sldMk cId="2354954872" sldId="2147482444"/>
            <ac:spMk id="3" creationId="{BDFF09D6-5225-0C6E-0985-41F9B143035B}"/>
          </ac:spMkLst>
        </pc:spChg>
        <pc:spChg chg="add mod ord">
          <ac:chgData name="Hanman, Jessica" userId="S::jessica.hanman@southernwater.co.uk::dabbd072-81c0-444d-b4f5-2f8203cfe2a6" providerId="AD" clId="Web-{E44D6732-D2AD-472D-5BC4-04E3903ACE23}" dt="2025-05-01T15:52:38.190" v="289" actId="20577"/>
          <ac:spMkLst>
            <pc:docMk/>
            <pc:sldMk cId="2354954872" sldId="2147482444"/>
            <ac:spMk id="4" creationId="{A4EC9A91-DE5F-0329-EDF6-D2F864D8FD2E}"/>
          </ac:spMkLst>
        </pc:spChg>
        <pc:spChg chg="add del mod ord">
          <ac:chgData name="Hanman, Jessica" userId="S::jessica.hanman@southernwater.co.uk::dabbd072-81c0-444d-b4f5-2f8203cfe2a6" providerId="AD" clId="Web-{E44D6732-D2AD-472D-5BC4-04E3903ACE23}" dt="2025-05-01T15:38:32.303" v="9"/>
          <ac:spMkLst>
            <pc:docMk/>
            <pc:sldMk cId="2354954872" sldId="2147482444"/>
            <ac:spMk id="5" creationId="{083E3EC3-F9B2-FECF-8667-48338F20BFC6}"/>
          </ac:spMkLst>
        </pc:spChg>
        <pc:spChg chg="add del mod">
          <ac:chgData name="Hanman, Jessica" userId="S::jessica.hanman@southernwater.co.uk::dabbd072-81c0-444d-b4f5-2f8203cfe2a6" providerId="AD" clId="Web-{E44D6732-D2AD-472D-5BC4-04E3903ACE23}" dt="2025-05-01T15:40:31.885" v="14"/>
          <ac:spMkLst>
            <pc:docMk/>
            <pc:sldMk cId="2354954872" sldId="2147482444"/>
            <ac:spMk id="7" creationId="{40A58E1D-ECEB-5290-9F1F-9DFFF010881F}"/>
          </ac:spMkLst>
        </pc:spChg>
        <pc:graphicFrameChg chg="add mod modGraphic">
          <ac:chgData name="Hanman, Jessica" userId="S::jessica.hanman@southernwater.co.uk::dabbd072-81c0-444d-b4f5-2f8203cfe2a6" providerId="AD" clId="Web-{E44D6732-D2AD-472D-5BC4-04E3903ACE23}" dt="2025-05-01T15:53:07.972" v="309"/>
          <ac:graphicFrameMkLst>
            <pc:docMk/>
            <pc:sldMk cId="2354954872" sldId="2147482444"/>
            <ac:graphicFrameMk id="8" creationId="{42B7FDBF-C1CB-D6AA-618E-230F2CAE9390}"/>
          </ac:graphicFrameMkLst>
        </pc:graphicFrameChg>
      </pc:sldChg>
      <pc:sldChg chg="addSp delSp modSp new">
        <pc:chgData name="Hanman, Jessica" userId="S::jessica.hanman@southernwater.co.uk::dabbd072-81c0-444d-b4f5-2f8203cfe2a6" providerId="AD" clId="Web-{E44D6732-D2AD-472D-5BC4-04E3903ACE23}" dt="2025-05-01T16:06:33.298" v="314" actId="20577"/>
        <pc:sldMkLst>
          <pc:docMk/>
          <pc:sldMk cId="1522920739" sldId="2147482451"/>
        </pc:sldMkLst>
        <pc:spChg chg="mod">
          <ac:chgData name="Hanman, Jessica" userId="S::jessica.hanman@southernwater.co.uk::dabbd072-81c0-444d-b4f5-2f8203cfe2a6" providerId="AD" clId="Web-{E44D6732-D2AD-472D-5BC4-04E3903ACE23}" dt="2025-05-01T16:06:33.298" v="314" actId="20577"/>
          <ac:spMkLst>
            <pc:docMk/>
            <pc:sldMk cId="1522920739" sldId="2147482451"/>
            <ac:spMk id="2" creationId="{F4ECF072-CD0C-4183-768C-C7AFA82AA4CB}"/>
          </ac:spMkLst>
        </pc:spChg>
        <pc:spChg chg="del">
          <ac:chgData name="Hanman, Jessica" userId="S::jessica.hanman@southernwater.co.uk::dabbd072-81c0-444d-b4f5-2f8203cfe2a6" providerId="AD" clId="Web-{E44D6732-D2AD-472D-5BC4-04E3903ACE23}" dt="2025-05-01T16:05:57.813" v="310"/>
          <ac:spMkLst>
            <pc:docMk/>
            <pc:sldMk cId="1522920739" sldId="2147482451"/>
            <ac:spMk id="3" creationId="{947460E7-E9BC-B32D-44CF-493993E4D965}"/>
          </ac:spMkLst>
        </pc:spChg>
        <pc:spChg chg="add del">
          <ac:chgData name="Hanman, Jessica" userId="S::jessica.hanman@southernwater.co.uk::dabbd072-81c0-444d-b4f5-2f8203cfe2a6" providerId="AD" clId="Web-{E44D6732-D2AD-472D-5BC4-04E3903ACE23}" dt="2025-05-01T16:06:00.719" v="311"/>
          <ac:spMkLst>
            <pc:docMk/>
            <pc:sldMk cId="1522920739" sldId="2147482451"/>
            <ac:spMk id="7" creationId="{F4CB5D52-1887-B803-114F-57A9EF004483}"/>
          </ac:spMkLst>
        </pc:spChg>
      </pc:sldChg>
    </pc:docChg>
  </pc:docChgLst>
  <pc:docChgLst>
    <pc:chgData name="Butson, Robert" userId="S::robert.butson@southernwater.co.uk::7062eaff-c212-4a11-b9c2-e006216cdf0e" providerId="AD" clId="Web-{ACCF552B-8297-4731-A4B2-E520CE6FD947}"/>
    <pc:docChg chg="modSld">
      <pc:chgData name="Butson, Robert" userId="S::robert.butson@southernwater.co.uk::7062eaff-c212-4a11-b9c2-e006216cdf0e" providerId="AD" clId="Web-{ACCF552B-8297-4731-A4B2-E520CE6FD947}" dt="2025-05-07T14:15:52.590" v="45" actId="20577"/>
      <pc:docMkLst>
        <pc:docMk/>
      </pc:docMkLst>
      <pc:sldChg chg="modSp">
        <pc:chgData name="Butson, Robert" userId="S::robert.butson@southernwater.co.uk::7062eaff-c212-4a11-b9c2-e006216cdf0e" providerId="AD" clId="Web-{ACCF552B-8297-4731-A4B2-E520CE6FD947}" dt="2025-05-07T14:15:52.590" v="45" actId="20577"/>
        <pc:sldMkLst>
          <pc:docMk/>
          <pc:sldMk cId="3863788695" sldId="2147482611"/>
        </pc:sldMkLst>
        <pc:spChg chg="mod">
          <ac:chgData name="Butson, Robert" userId="S::robert.butson@southernwater.co.uk::7062eaff-c212-4a11-b9c2-e006216cdf0e" providerId="AD" clId="Web-{ACCF552B-8297-4731-A4B2-E520CE6FD947}" dt="2025-05-07T14:15:52.590" v="45" actId="20577"/>
          <ac:spMkLst>
            <pc:docMk/>
            <pc:sldMk cId="3863788695" sldId="2147482611"/>
            <ac:spMk id="15" creationId="{F775BEB1-E706-456F-2CBA-C18187D42760}"/>
          </ac:spMkLst>
        </pc:spChg>
      </pc:sldChg>
    </pc:docChg>
  </pc:docChgLst>
  <pc:docChgLst>
    <pc:chgData name="Russell, Mike" userId="S::mike.russell@southernwater.co.uk::48d622e4-427b-4efd-9287-80bff892b82b" providerId="AD" clId="Web-{0230D18F-09F1-6876-6893-38C718ACDFFE}"/>
    <pc:docChg chg="addSld delSld">
      <pc:chgData name="Russell, Mike" userId="S::mike.russell@southernwater.co.uk::48d622e4-427b-4efd-9287-80bff892b82b" providerId="AD" clId="Web-{0230D18F-09F1-6876-6893-38C718ACDFFE}" dt="2025-05-06T08:31:23.517" v="1"/>
      <pc:docMkLst>
        <pc:docMk/>
      </pc:docMkLst>
      <pc:sldChg chg="new del">
        <pc:chgData name="Russell, Mike" userId="S::mike.russell@southernwater.co.uk::48d622e4-427b-4efd-9287-80bff892b82b" providerId="AD" clId="Web-{0230D18F-09F1-6876-6893-38C718ACDFFE}" dt="2025-05-06T08:31:23.517" v="1"/>
        <pc:sldMkLst>
          <pc:docMk/>
          <pc:sldMk cId="180428988" sldId="2147482455"/>
        </pc:sldMkLst>
      </pc:sldChg>
    </pc:docChg>
  </pc:docChgLst>
  <pc:docChgLst>
    <pc:chgData name="Mcmahon, Tim" userId="S::tim.mcmahon@southernwater.co.uk::545f2834-2085-46f5-bb9a-bf05ee9dc7bb" providerId="AD" clId="Web-{C3AE961B-2D80-F2FD-3361-03301DEF2F73}"/>
    <pc:docChg chg="modSld">
      <pc:chgData name="Mcmahon, Tim" userId="S::tim.mcmahon@southernwater.co.uk::545f2834-2085-46f5-bb9a-bf05ee9dc7bb" providerId="AD" clId="Web-{C3AE961B-2D80-F2FD-3361-03301DEF2F73}" dt="2025-05-07T13:29:19.794" v="109" actId="20577"/>
      <pc:docMkLst>
        <pc:docMk/>
      </pc:docMkLst>
      <pc:sldChg chg="modSp">
        <pc:chgData name="Mcmahon, Tim" userId="S::tim.mcmahon@southernwater.co.uk::545f2834-2085-46f5-bb9a-bf05ee9dc7bb" providerId="AD" clId="Web-{C3AE961B-2D80-F2FD-3361-03301DEF2F73}" dt="2025-05-07T13:29:19.794" v="109" actId="20577"/>
        <pc:sldMkLst>
          <pc:docMk/>
          <pc:sldMk cId="1025255962" sldId="257"/>
        </pc:sldMkLst>
        <pc:spChg chg="mod">
          <ac:chgData name="Mcmahon, Tim" userId="S::tim.mcmahon@southernwater.co.uk::545f2834-2085-46f5-bb9a-bf05ee9dc7bb" providerId="AD" clId="Web-{C3AE961B-2D80-F2FD-3361-03301DEF2F73}" dt="2025-05-07T13:29:19.794" v="109" actId="20577"/>
          <ac:spMkLst>
            <pc:docMk/>
            <pc:sldMk cId="1025255962" sldId="257"/>
            <ac:spMk id="4" creationId="{389F6C08-3CCE-125C-A6A7-C81F70FB58A5}"/>
          </ac:spMkLst>
        </pc:spChg>
      </pc:sldChg>
    </pc:docChg>
  </pc:docChgLst>
  <pc:docChgLst>
    <pc:chgData name="Morley, Hannah" userId="S::hannah.morley@southernwater.co.uk::26694f0c-d5f5-455c-ac72-94a4b660d112" providerId="AD" clId="Web-{2A822227-1EFA-0AE6-7A1C-8B7DDDCCE067}"/>
    <pc:docChg chg="delSld modSld">
      <pc:chgData name="Morley, Hannah" userId="S::hannah.morley@southernwater.co.uk::26694f0c-d5f5-455c-ac72-94a4b660d112" providerId="AD" clId="Web-{2A822227-1EFA-0AE6-7A1C-8B7DDDCCE067}" dt="2025-04-08T11:27:22.188" v="71" actId="20577"/>
      <pc:docMkLst>
        <pc:docMk/>
      </pc:docMkLst>
      <pc:sldChg chg="del">
        <pc:chgData name="Morley, Hannah" userId="S::hannah.morley@southernwater.co.uk::26694f0c-d5f5-455c-ac72-94a4b660d112" providerId="AD" clId="Web-{2A822227-1EFA-0AE6-7A1C-8B7DDDCCE067}" dt="2025-04-08T11:26:15.373" v="43"/>
        <pc:sldMkLst>
          <pc:docMk/>
          <pc:sldMk cId="3164046874" sldId="263"/>
        </pc:sldMkLst>
      </pc:sldChg>
      <pc:sldChg chg="modSp">
        <pc:chgData name="Morley, Hannah" userId="S::hannah.morley@southernwater.co.uk::26694f0c-d5f5-455c-ac72-94a4b660d112" providerId="AD" clId="Web-{2A822227-1EFA-0AE6-7A1C-8B7DDDCCE067}" dt="2025-04-08T11:26:59.750" v="63" actId="1076"/>
        <pc:sldMkLst>
          <pc:docMk/>
          <pc:sldMk cId="3119078467" sldId="431"/>
        </pc:sldMkLst>
        <pc:spChg chg="mod">
          <ac:chgData name="Morley, Hannah" userId="S::hannah.morley@southernwater.co.uk::26694f0c-d5f5-455c-ac72-94a4b660d112" providerId="AD" clId="Web-{2A822227-1EFA-0AE6-7A1C-8B7DDDCCE067}" dt="2025-04-08T11:26:59.750" v="63" actId="1076"/>
          <ac:spMkLst>
            <pc:docMk/>
            <pc:sldMk cId="3119078467" sldId="431"/>
            <ac:spMk id="2" creationId="{00000000-0000-0000-0000-000000000000}"/>
          </ac:spMkLst>
        </pc:spChg>
        <pc:spChg chg="mod">
          <ac:chgData name="Morley, Hannah" userId="S::hannah.morley@southernwater.co.uk::26694f0c-d5f5-455c-ac72-94a4b660d112" providerId="AD" clId="Web-{2A822227-1EFA-0AE6-7A1C-8B7DDDCCE067}" dt="2025-04-08T11:26:57.093" v="62" actId="20577"/>
          <ac:spMkLst>
            <pc:docMk/>
            <pc:sldMk cId="3119078467" sldId="431"/>
            <ac:spMk id="4" creationId="{00000000-0000-0000-0000-000000000000}"/>
          </ac:spMkLst>
        </pc:spChg>
      </pc:sldChg>
      <pc:sldChg chg="del">
        <pc:chgData name="Morley, Hannah" userId="S::hannah.morley@southernwater.co.uk::26694f0c-d5f5-455c-ac72-94a4b660d112" providerId="AD" clId="Web-{2A822227-1EFA-0AE6-7A1C-8B7DDDCCE067}" dt="2025-04-08T11:26:00.076" v="25"/>
        <pc:sldMkLst>
          <pc:docMk/>
          <pc:sldMk cId="3562192429" sldId="2337"/>
        </pc:sldMkLst>
      </pc:sldChg>
      <pc:sldChg chg="del">
        <pc:chgData name="Morley, Hannah" userId="S::hannah.morley@southernwater.co.uk::26694f0c-d5f5-455c-ac72-94a4b660d112" providerId="AD" clId="Web-{2A822227-1EFA-0AE6-7A1C-8B7DDDCCE067}" dt="2025-04-08T11:26:00.060" v="23"/>
        <pc:sldMkLst>
          <pc:docMk/>
          <pc:sldMk cId="2800958865" sldId="2340"/>
        </pc:sldMkLst>
      </pc:sldChg>
      <pc:sldChg chg="del">
        <pc:chgData name="Morley, Hannah" userId="S::hannah.morley@southernwater.co.uk::26694f0c-d5f5-455c-ac72-94a4b660d112" providerId="AD" clId="Web-{2A822227-1EFA-0AE6-7A1C-8B7DDDCCE067}" dt="2025-04-08T11:26:00.060" v="24"/>
        <pc:sldMkLst>
          <pc:docMk/>
          <pc:sldMk cId="1718070963" sldId="2341"/>
        </pc:sldMkLst>
      </pc:sldChg>
      <pc:sldChg chg="del">
        <pc:chgData name="Morley, Hannah" userId="S::hannah.morley@southernwater.co.uk::26694f0c-d5f5-455c-ac72-94a4b660d112" providerId="AD" clId="Web-{2A822227-1EFA-0AE6-7A1C-8B7DDDCCE067}" dt="2025-04-08T11:26:00.045" v="17"/>
        <pc:sldMkLst>
          <pc:docMk/>
          <pc:sldMk cId="37931246" sldId="2357"/>
        </pc:sldMkLst>
      </pc:sldChg>
      <pc:sldChg chg="del">
        <pc:chgData name="Morley, Hannah" userId="S::hannah.morley@southernwater.co.uk::26694f0c-d5f5-455c-ac72-94a4b660d112" providerId="AD" clId="Web-{2A822227-1EFA-0AE6-7A1C-8B7DDDCCE067}" dt="2025-04-08T11:26:00.060" v="22"/>
        <pc:sldMkLst>
          <pc:docMk/>
          <pc:sldMk cId="1425398790" sldId="2145704925"/>
        </pc:sldMkLst>
      </pc:sldChg>
      <pc:sldChg chg="del">
        <pc:chgData name="Morley, Hannah" userId="S::hannah.morley@southernwater.co.uk::26694f0c-d5f5-455c-ac72-94a4b660d112" providerId="AD" clId="Web-{2A822227-1EFA-0AE6-7A1C-8B7DDDCCE067}" dt="2025-04-08T11:26:00.060" v="21"/>
        <pc:sldMkLst>
          <pc:docMk/>
          <pc:sldMk cId="1350640880" sldId="2145704926"/>
        </pc:sldMkLst>
      </pc:sldChg>
      <pc:sldChg chg="del">
        <pc:chgData name="Morley, Hannah" userId="S::hannah.morley@southernwater.co.uk::26694f0c-d5f5-455c-ac72-94a4b660d112" providerId="AD" clId="Web-{2A822227-1EFA-0AE6-7A1C-8B7DDDCCE067}" dt="2025-04-08T11:26:00.045" v="20"/>
        <pc:sldMkLst>
          <pc:docMk/>
          <pc:sldMk cId="1357923637" sldId="2145704927"/>
        </pc:sldMkLst>
      </pc:sldChg>
      <pc:sldChg chg="modSp">
        <pc:chgData name="Morley, Hannah" userId="S::hannah.morley@southernwater.co.uk::26694f0c-d5f5-455c-ac72-94a4b660d112" providerId="AD" clId="Web-{2A822227-1EFA-0AE6-7A1C-8B7DDDCCE067}" dt="2025-04-08T11:27:22.188" v="71" actId="20577"/>
        <pc:sldMkLst>
          <pc:docMk/>
          <pc:sldMk cId="2320886073" sldId="2145705355"/>
        </pc:sldMkLst>
        <pc:spChg chg="mod">
          <ac:chgData name="Morley, Hannah" userId="S::hannah.morley@southernwater.co.uk::26694f0c-d5f5-455c-ac72-94a4b660d112" providerId="AD" clId="Web-{2A822227-1EFA-0AE6-7A1C-8B7DDDCCE067}" dt="2025-04-08T11:27:09.453" v="65" actId="20577"/>
          <ac:spMkLst>
            <pc:docMk/>
            <pc:sldMk cId="2320886073" sldId="2145705355"/>
            <ac:spMk id="2" creationId="{5B980DCF-5221-A30C-D24B-724289727DA8}"/>
          </ac:spMkLst>
        </pc:spChg>
        <pc:spChg chg="mod">
          <ac:chgData name="Morley, Hannah" userId="S::hannah.morley@southernwater.co.uk::26694f0c-d5f5-455c-ac72-94a4b660d112" providerId="AD" clId="Web-{2A822227-1EFA-0AE6-7A1C-8B7DDDCCE067}" dt="2025-04-08T11:27:16.172" v="67" actId="20577"/>
          <ac:spMkLst>
            <pc:docMk/>
            <pc:sldMk cId="2320886073" sldId="2145705355"/>
            <ac:spMk id="6" creationId="{DB4B7AAD-E575-D0FB-606C-EC6255F8CBF6}"/>
          </ac:spMkLst>
        </pc:spChg>
        <pc:spChg chg="mod">
          <ac:chgData name="Morley, Hannah" userId="S::hannah.morley@southernwater.co.uk::26694f0c-d5f5-455c-ac72-94a4b660d112" providerId="AD" clId="Web-{2A822227-1EFA-0AE6-7A1C-8B7DDDCCE067}" dt="2025-04-08T11:27:18.563" v="68" actId="20577"/>
          <ac:spMkLst>
            <pc:docMk/>
            <pc:sldMk cId="2320886073" sldId="2145705355"/>
            <ac:spMk id="7" creationId="{70CACF35-92A2-7547-9017-6B70EA751483}"/>
          </ac:spMkLst>
        </pc:spChg>
        <pc:spChg chg="mod">
          <ac:chgData name="Morley, Hannah" userId="S::hannah.morley@southernwater.co.uk::26694f0c-d5f5-455c-ac72-94a4b660d112" providerId="AD" clId="Web-{2A822227-1EFA-0AE6-7A1C-8B7DDDCCE067}" dt="2025-04-08T11:27:22.188" v="71" actId="20577"/>
          <ac:spMkLst>
            <pc:docMk/>
            <pc:sldMk cId="2320886073" sldId="2145705355"/>
            <ac:spMk id="11" creationId="{FE32AAFA-4A55-167A-49C1-441E585C0212}"/>
          </ac:spMkLst>
        </pc:spChg>
        <pc:spChg chg="mod">
          <ac:chgData name="Morley, Hannah" userId="S::hannah.morley@southernwater.co.uk::26694f0c-d5f5-455c-ac72-94a4b660d112" providerId="AD" clId="Web-{2A822227-1EFA-0AE6-7A1C-8B7DDDCCE067}" dt="2025-04-08T11:27:19.219" v="69" actId="20577"/>
          <ac:spMkLst>
            <pc:docMk/>
            <pc:sldMk cId="2320886073" sldId="2145705355"/>
            <ac:spMk id="12" creationId="{A7337F01-8A90-68E0-ED45-0A2952964C7D}"/>
          </ac:spMkLst>
        </pc:spChg>
        <pc:spChg chg="mod">
          <ac:chgData name="Morley, Hannah" userId="S::hannah.morley@southernwater.co.uk::26694f0c-d5f5-455c-ac72-94a4b660d112" providerId="AD" clId="Web-{2A822227-1EFA-0AE6-7A1C-8B7DDDCCE067}" dt="2025-04-08T11:27:20.594" v="70" actId="20577"/>
          <ac:spMkLst>
            <pc:docMk/>
            <pc:sldMk cId="2320886073" sldId="2145705355"/>
            <ac:spMk id="13" creationId="{8EEEC1E0-7B57-8B9F-8A01-4D6830D9CB31}"/>
          </ac:spMkLst>
        </pc:spChg>
      </pc:sldChg>
      <pc:sldChg chg="del">
        <pc:chgData name="Morley, Hannah" userId="S::hannah.morley@southernwater.co.uk::26694f0c-d5f5-455c-ac72-94a4b660d112" providerId="AD" clId="Web-{2A822227-1EFA-0AE6-7A1C-8B7DDDCCE067}" dt="2025-04-08T11:26:00.029" v="16"/>
        <pc:sldMkLst>
          <pc:docMk/>
          <pc:sldMk cId="2888618094" sldId="2147480245"/>
        </pc:sldMkLst>
      </pc:sldChg>
      <pc:sldChg chg="delSp modSp">
        <pc:chgData name="Morley, Hannah" userId="S::hannah.morley@southernwater.co.uk::26694f0c-d5f5-455c-ac72-94a4b660d112" providerId="AD" clId="Web-{2A822227-1EFA-0AE6-7A1C-8B7DDDCCE067}" dt="2025-04-08T11:26:10.061" v="40"/>
        <pc:sldMkLst>
          <pc:docMk/>
          <pc:sldMk cId="1481520777" sldId="2147480248"/>
        </pc:sldMkLst>
        <pc:spChg chg="mod">
          <ac:chgData name="Morley, Hannah" userId="S::hannah.morley@southernwater.co.uk::26694f0c-d5f5-455c-ac72-94a4b660d112" providerId="AD" clId="Web-{2A822227-1EFA-0AE6-7A1C-8B7DDDCCE067}" dt="2025-04-08T11:26:08.717" v="39" actId="20577"/>
          <ac:spMkLst>
            <pc:docMk/>
            <pc:sldMk cId="1481520777" sldId="2147480248"/>
            <ac:spMk id="7" creationId="{8682ED67-F34B-A335-C914-E629478C110A}"/>
          </ac:spMkLst>
        </pc:spChg>
        <pc:picChg chg="del">
          <ac:chgData name="Morley, Hannah" userId="S::hannah.morley@southernwater.co.uk::26694f0c-d5f5-455c-ac72-94a4b660d112" providerId="AD" clId="Web-{2A822227-1EFA-0AE6-7A1C-8B7DDDCCE067}" dt="2025-04-08T11:26:10.061" v="40"/>
          <ac:picMkLst>
            <pc:docMk/>
            <pc:sldMk cId="1481520777" sldId="2147480248"/>
            <ac:picMk id="1026" creationId="{A72638E3-72EE-1DBF-AD08-5BFDA121C7DA}"/>
          </ac:picMkLst>
        </pc:picChg>
      </pc:sldChg>
      <pc:sldChg chg="del">
        <pc:chgData name="Morley, Hannah" userId="S::hannah.morley@southernwater.co.uk::26694f0c-d5f5-455c-ac72-94a4b660d112" providerId="AD" clId="Web-{2A822227-1EFA-0AE6-7A1C-8B7DDDCCE067}" dt="2025-04-08T11:26:00.029" v="13"/>
        <pc:sldMkLst>
          <pc:docMk/>
          <pc:sldMk cId="2061831475" sldId="2147480253"/>
        </pc:sldMkLst>
      </pc:sldChg>
      <pc:sldChg chg="del">
        <pc:chgData name="Morley, Hannah" userId="S::hannah.morley@southernwater.co.uk::26694f0c-d5f5-455c-ac72-94a4b660d112" providerId="AD" clId="Web-{2A822227-1EFA-0AE6-7A1C-8B7DDDCCE067}" dt="2025-04-08T11:26:10.154" v="41"/>
        <pc:sldMkLst>
          <pc:docMk/>
          <pc:sldMk cId="1027211806" sldId="2147480290"/>
        </pc:sldMkLst>
      </pc:sldChg>
      <pc:sldChg chg="del">
        <pc:chgData name="Morley, Hannah" userId="S::hannah.morley@southernwater.co.uk::26694f0c-d5f5-455c-ac72-94a4b660d112" providerId="AD" clId="Web-{2A822227-1EFA-0AE6-7A1C-8B7DDDCCE067}" dt="2025-04-08T11:26:00.123" v="34"/>
        <pc:sldMkLst>
          <pc:docMk/>
          <pc:sldMk cId="2880132912" sldId="2147480299"/>
        </pc:sldMkLst>
      </pc:sldChg>
      <pc:sldChg chg="del">
        <pc:chgData name="Morley, Hannah" userId="S::hannah.morley@southernwater.co.uk::26694f0c-d5f5-455c-ac72-94a4b660d112" providerId="AD" clId="Web-{2A822227-1EFA-0AE6-7A1C-8B7DDDCCE067}" dt="2025-04-08T11:26:00.091" v="29"/>
        <pc:sldMkLst>
          <pc:docMk/>
          <pc:sldMk cId="3693717808" sldId="2147480312"/>
        </pc:sldMkLst>
      </pc:sldChg>
      <pc:sldChg chg="del">
        <pc:chgData name="Morley, Hannah" userId="S::hannah.morley@southernwater.co.uk::26694f0c-d5f5-455c-ac72-94a4b660d112" providerId="AD" clId="Web-{2A822227-1EFA-0AE6-7A1C-8B7DDDCCE067}" dt="2025-04-08T11:26:00.107" v="33"/>
        <pc:sldMkLst>
          <pc:docMk/>
          <pc:sldMk cId="681937235" sldId="2147480339"/>
        </pc:sldMkLst>
      </pc:sldChg>
      <pc:sldChg chg="del">
        <pc:chgData name="Morley, Hannah" userId="S::hannah.morley@southernwater.co.uk::26694f0c-d5f5-455c-ac72-94a4b660d112" providerId="AD" clId="Web-{2A822227-1EFA-0AE6-7A1C-8B7DDDCCE067}" dt="2025-04-08T11:26:00.123" v="37"/>
        <pc:sldMkLst>
          <pc:docMk/>
          <pc:sldMk cId="1643573409" sldId="2147480340"/>
        </pc:sldMkLst>
      </pc:sldChg>
      <pc:sldChg chg="del">
        <pc:chgData name="Morley, Hannah" userId="S::hannah.morley@southernwater.co.uk::26694f0c-d5f5-455c-ac72-94a4b660d112" providerId="AD" clId="Web-{2A822227-1EFA-0AE6-7A1C-8B7DDDCCE067}" dt="2025-04-08T11:26:00.123" v="36"/>
        <pc:sldMkLst>
          <pc:docMk/>
          <pc:sldMk cId="3953049084" sldId="2147480345"/>
        </pc:sldMkLst>
      </pc:sldChg>
      <pc:sldChg chg="del">
        <pc:chgData name="Morley, Hannah" userId="S::hannah.morley@southernwater.co.uk::26694f0c-d5f5-455c-ac72-94a4b660d112" providerId="AD" clId="Web-{2A822227-1EFA-0AE6-7A1C-8B7DDDCCE067}" dt="2025-04-08T11:26:00.123" v="35"/>
        <pc:sldMkLst>
          <pc:docMk/>
          <pc:sldMk cId="2445030018" sldId="2147480347"/>
        </pc:sldMkLst>
      </pc:sldChg>
      <pc:sldChg chg="del">
        <pc:chgData name="Morley, Hannah" userId="S::hannah.morley@southernwater.co.uk::26694f0c-d5f5-455c-ac72-94a4b660d112" providerId="AD" clId="Web-{2A822227-1EFA-0AE6-7A1C-8B7DDDCCE067}" dt="2025-04-08T11:26:00.091" v="30"/>
        <pc:sldMkLst>
          <pc:docMk/>
          <pc:sldMk cId="2246360627" sldId="2147480348"/>
        </pc:sldMkLst>
      </pc:sldChg>
      <pc:sldChg chg="del">
        <pc:chgData name="Morley, Hannah" userId="S::hannah.morley@southernwater.co.uk::26694f0c-d5f5-455c-ac72-94a4b660d112" providerId="AD" clId="Web-{2A822227-1EFA-0AE6-7A1C-8B7DDDCCE067}" dt="2025-04-08T11:26:00.107" v="32"/>
        <pc:sldMkLst>
          <pc:docMk/>
          <pc:sldMk cId="3640420783" sldId="2147480354"/>
        </pc:sldMkLst>
      </pc:sldChg>
      <pc:sldChg chg="del">
        <pc:chgData name="Morley, Hannah" userId="S::hannah.morley@southernwater.co.uk::26694f0c-d5f5-455c-ac72-94a4b660d112" providerId="AD" clId="Web-{2A822227-1EFA-0AE6-7A1C-8B7DDDCCE067}" dt="2025-04-08T11:26:00.107" v="31"/>
        <pc:sldMkLst>
          <pc:docMk/>
          <pc:sldMk cId="3288398665" sldId="2147480355"/>
        </pc:sldMkLst>
      </pc:sldChg>
      <pc:sldChg chg="del">
        <pc:chgData name="Morley, Hannah" userId="S::hannah.morley@southernwater.co.uk::26694f0c-d5f5-455c-ac72-94a4b660d112" providerId="AD" clId="Web-{2A822227-1EFA-0AE6-7A1C-8B7DDDCCE067}" dt="2025-04-08T11:25:46.575" v="7"/>
        <pc:sldMkLst>
          <pc:docMk/>
          <pc:sldMk cId="2713273988" sldId="2147482381"/>
        </pc:sldMkLst>
      </pc:sldChg>
      <pc:sldChg chg="del">
        <pc:chgData name="Morley, Hannah" userId="S::hannah.morley@southernwater.co.uk::26694f0c-d5f5-455c-ac72-94a4b660d112" providerId="AD" clId="Web-{2A822227-1EFA-0AE6-7A1C-8B7DDDCCE067}" dt="2025-04-08T11:25:49.200" v="8"/>
        <pc:sldMkLst>
          <pc:docMk/>
          <pc:sldMk cId="2004333999" sldId="2147482382"/>
        </pc:sldMkLst>
      </pc:sldChg>
      <pc:sldChg chg="del">
        <pc:chgData name="Morley, Hannah" userId="S::hannah.morley@southernwater.co.uk::26694f0c-d5f5-455c-ac72-94a4b660d112" providerId="AD" clId="Web-{2A822227-1EFA-0AE6-7A1C-8B7DDDCCE067}" dt="2025-04-08T11:26:14.420" v="42"/>
        <pc:sldMkLst>
          <pc:docMk/>
          <pc:sldMk cId="3296718294" sldId="2147482390"/>
        </pc:sldMkLst>
      </pc:sldChg>
      <pc:sldChg chg="del">
        <pc:chgData name="Morley, Hannah" userId="S::hannah.morley@southernwater.co.uk::26694f0c-d5f5-455c-ac72-94a4b660d112" providerId="AD" clId="Web-{2A822227-1EFA-0AE6-7A1C-8B7DDDCCE067}" dt="2025-04-08T11:26:00.076" v="26"/>
        <pc:sldMkLst>
          <pc:docMk/>
          <pc:sldMk cId="336253056" sldId="2147482395"/>
        </pc:sldMkLst>
      </pc:sldChg>
      <pc:sldChg chg="del">
        <pc:chgData name="Morley, Hannah" userId="S::hannah.morley@southernwater.co.uk::26694f0c-d5f5-455c-ac72-94a4b660d112" providerId="AD" clId="Web-{2A822227-1EFA-0AE6-7A1C-8B7DDDCCE067}" dt="2025-04-08T11:26:00.123" v="38"/>
        <pc:sldMkLst>
          <pc:docMk/>
          <pc:sldMk cId="767081012" sldId="2147482408"/>
        </pc:sldMkLst>
      </pc:sldChg>
      <pc:sldChg chg="del">
        <pc:chgData name="Morley, Hannah" userId="S::hannah.morley@southernwater.co.uk::26694f0c-d5f5-455c-ac72-94a4b660d112" providerId="AD" clId="Web-{2A822227-1EFA-0AE6-7A1C-8B7DDDCCE067}" dt="2025-04-08T11:26:00.076" v="28"/>
        <pc:sldMkLst>
          <pc:docMk/>
          <pc:sldMk cId="1519456264" sldId="2147482409"/>
        </pc:sldMkLst>
      </pc:sldChg>
      <pc:sldChg chg="del">
        <pc:chgData name="Morley, Hannah" userId="S::hannah.morley@southernwater.co.uk::26694f0c-d5f5-455c-ac72-94a4b660d112" providerId="AD" clId="Web-{2A822227-1EFA-0AE6-7A1C-8B7DDDCCE067}" dt="2025-04-08T11:26:00.029" v="12"/>
        <pc:sldMkLst>
          <pc:docMk/>
          <pc:sldMk cId="3855247472" sldId="2147482412"/>
        </pc:sldMkLst>
      </pc:sldChg>
      <pc:sldChg chg="del">
        <pc:chgData name="Morley, Hannah" userId="S::hannah.morley@southernwater.co.uk::26694f0c-d5f5-455c-ac72-94a4b660d112" providerId="AD" clId="Web-{2A822227-1EFA-0AE6-7A1C-8B7DDDCCE067}" dt="2025-04-08T11:25:39.216" v="6"/>
        <pc:sldMkLst>
          <pc:docMk/>
          <pc:sldMk cId="720717720" sldId="2147482413"/>
        </pc:sldMkLst>
      </pc:sldChg>
      <pc:sldChg chg="del">
        <pc:chgData name="Morley, Hannah" userId="S::hannah.morley@southernwater.co.uk::26694f0c-d5f5-455c-ac72-94a4b660d112" providerId="AD" clId="Web-{2A822227-1EFA-0AE6-7A1C-8B7DDDCCE067}" dt="2025-04-08T11:26:00.029" v="15"/>
        <pc:sldMkLst>
          <pc:docMk/>
          <pc:sldMk cId="2974157680" sldId="2147482423"/>
        </pc:sldMkLst>
      </pc:sldChg>
      <pc:sldChg chg="del">
        <pc:chgData name="Morley, Hannah" userId="S::hannah.morley@southernwater.co.uk::26694f0c-d5f5-455c-ac72-94a4b660d112" providerId="AD" clId="Web-{2A822227-1EFA-0AE6-7A1C-8B7DDDCCE067}" dt="2025-04-08T11:26:00.029" v="14"/>
        <pc:sldMkLst>
          <pc:docMk/>
          <pc:sldMk cId="3924910184" sldId="2147482425"/>
        </pc:sldMkLst>
      </pc:sldChg>
      <pc:sldChg chg="del">
        <pc:chgData name="Morley, Hannah" userId="S::hannah.morley@southernwater.co.uk::26694f0c-d5f5-455c-ac72-94a4b660d112" providerId="AD" clId="Web-{2A822227-1EFA-0AE6-7A1C-8B7DDDCCE067}" dt="2025-04-08T11:26:00.013" v="11"/>
        <pc:sldMkLst>
          <pc:docMk/>
          <pc:sldMk cId="4270553323" sldId="2147482438"/>
        </pc:sldMkLst>
      </pc:sldChg>
      <pc:sldChg chg="del">
        <pc:chgData name="Morley, Hannah" userId="S::hannah.morley@southernwater.co.uk::26694f0c-d5f5-455c-ac72-94a4b660d112" providerId="AD" clId="Web-{2A822227-1EFA-0AE6-7A1C-8B7DDDCCE067}" dt="2025-04-08T11:26:00.013" v="10"/>
        <pc:sldMkLst>
          <pc:docMk/>
          <pc:sldMk cId="1832322192" sldId="2147482440"/>
        </pc:sldMkLst>
      </pc:sldChg>
      <pc:sldChg chg="del">
        <pc:chgData name="Morley, Hannah" userId="S::hannah.morley@southernwater.co.uk::26694f0c-d5f5-455c-ac72-94a4b660d112" providerId="AD" clId="Web-{2A822227-1EFA-0AE6-7A1C-8B7DDDCCE067}" dt="2025-04-08T11:26:00.076" v="27"/>
        <pc:sldMkLst>
          <pc:docMk/>
          <pc:sldMk cId="570235486" sldId="2147482442"/>
        </pc:sldMkLst>
      </pc:sldChg>
      <pc:sldChg chg="del">
        <pc:chgData name="Morley, Hannah" userId="S::hannah.morley@southernwater.co.uk::26694f0c-d5f5-455c-ac72-94a4b660d112" providerId="AD" clId="Web-{2A822227-1EFA-0AE6-7A1C-8B7DDDCCE067}" dt="2025-04-08T11:26:00.045" v="18"/>
        <pc:sldMkLst>
          <pc:docMk/>
          <pc:sldMk cId="1480420564" sldId="2147482443"/>
        </pc:sldMkLst>
      </pc:sldChg>
      <pc:sldChg chg="del">
        <pc:chgData name="Morley, Hannah" userId="S::hannah.morley@southernwater.co.uk::26694f0c-d5f5-455c-ac72-94a4b660d112" providerId="AD" clId="Web-{2A822227-1EFA-0AE6-7A1C-8B7DDDCCE067}" dt="2025-04-08T11:26:00.045" v="19"/>
        <pc:sldMkLst>
          <pc:docMk/>
          <pc:sldMk cId="2490251218" sldId="2147482444"/>
        </pc:sldMkLst>
      </pc:sldChg>
      <pc:sldChg chg="del">
        <pc:chgData name="Morley, Hannah" userId="S::hannah.morley@southernwater.co.uk::26694f0c-d5f5-455c-ac72-94a4b660d112" providerId="AD" clId="Web-{2A822227-1EFA-0AE6-7A1C-8B7DDDCCE067}" dt="2025-04-08T11:26:00.013" v="9"/>
        <pc:sldMkLst>
          <pc:docMk/>
          <pc:sldMk cId="1972118996" sldId="2147482449"/>
        </pc:sldMkLst>
      </pc:sldChg>
      <pc:sldChg chg="del">
        <pc:chgData name="Morley, Hannah" userId="S::hannah.morley@southernwater.co.uk::26694f0c-d5f5-455c-ac72-94a4b660d112" providerId="AD" clId="Web-{2A822227-1EFA-0AE6-7A1C-8B7DDDCCE067}" dt="2025-04-08T11:25:38.122" v="5"/>
        <pc:sldMkLst>
          <pc:docMk/>
          <pc:sldMk cId="1719559628" sldId="2147482450"/>
        </pc:sldMkLst>
      </pc:sldChg>
    </pc:docChg>
  </pc:docChgLst>
  <pc:docChgLst>
    <pc:chgData name="Morley, Hannah" userId="S::hannah.morley@southernwater.co.uk::26694f0c-d5f5-455c-ac72-94a4b660d112" providerId="AD" clId="Web-{CE6A426D-A622-41B7-AF00-301613B3D0ED}"/>
    <pc:docChg chg="addSld modSld">
      <pc:chgData name="Morley, Hannah" userId="S::hannah.morley@southernwater.co.uk::26694f0c-d5f5-455c-ac72-94a4b660d112" providerId="AD" clId="Web-{CE6A426D-A622-41B7-AF00-301613B3D0ED}" dt="2025-04-11T10:20:15.041" v="434" actId="20577"/>
      <pc:docMkLst>
        <pc:docMk/>
      </pc:docMkLst>
      <pc:sldChg chg="addSp modSp">
        <pc:chgData name="Morley, Hannah" userId="S::hannah.morley@southernwater.co.uk::26694f0c-d5f5-455c-ac72-94a4b660d112" providerId="AD" clId="Web-{CE6A426D-A622-41B7-AF00-301613B3D0ED}" dt="2025-04-11T10:20:00.884" v="418"/>
        <pc:sldMkLst>
          <pc:docMk/>
          <pc:sldMk cId="1323178031" sldId="2147482443"/>
        </pc:sldMkLst>
        <pc:graphicFrameChg chg="add mod modGraphic">
          <ac:chgData name="Morley, Hannah" userId="S::hannah.morley@southernwater.co.uk::26694f0c-d5f5-455c-ac72-94a4b660d112" providerId="AD" clId="Web-{CE6A426D-A622-41B7-AF00-301613B3D0ED}" dt="2025-04-11T10:20:00.884" v="418"/>
          <ac:graphicFrameMkLst>
            <pc:docMk/>
            <pc:sldMk cId="1323178031" sldId="2147482443"/>
            <ac:graphicFrameMk id="4" creationId="{6506351D-EF3E-0B5A-8380-2DAB8344ADF1}"/>
          </ac:graphicFrameMkLst>
        </pc:graphicFrameChg>
      </pc:sldChg>
      <pc:sldChg chg="delSp modSp add replId">
        <pc:chgData name="Morley, Hannah" userId="S::hannah.morley@southernwater.co.uk::26694f0c-d5f5-455c-ac72-94a4b660d112" providerId="AD" clId="Web-{CE6A426D-A622-41B7-AF00-301613B3D0ED}" dt="2025-04-11T10:20:15.041" v="434" actId="20577"/>
        <pc:sldMkLst>
          <pc:docMk/>
          <pc:sldMk cId="2068234651" sldId="2147482448"/>
        </pc:sldMkLst>
        <pc:spChg chg="mod">
          <ac:chgData name="Morley, Hannah" userId="S::hannah.morley@southernwater.co.uk::26694f0c-d5f5-455c-ac72-94a4b660d112" providerId="AD" clId="Web-{CE6A426D-A622-41B7-AF00-301613B3D0ED}" dt="2025-04-11T10:20:15.041" v="434" actId="20577"/>
          <ac:spMkLst>
            <pc:docMk/>
            <pc:sldMk cId="2068234651" sldId="2147482448"/>
            <ac:spMk id="2" creationId="{88568168-9BFB-E987-1BBF-42DCCC46F463}"/>
          </ac:spMkLst>
        </pc:spChg>
        <pc:graphicFrameChg chg="del">
          <ac:chgData name="Morley, Hannah" userId="S::hannah.morley@southernwater.co.uk::26694f0c-d5f5-455c-ac72-94a4b660d112" providerId="AD" clId="Web-{CE6A426D-A622-41B7-AF00-301613B3D0ED}" dt="2025-04-11T10:20:07.900" v="420"/>
          <ac:graphicFrameMkLst>
            <pc:docMk/>
            <pc:sldMk cId="2068234651" sldId="2147482448"/>
            <ac:graphicFrameMk id="4" creationId="{6623786A-F054-AA96-4D28-A4E882AAE70D}"/>
          </ac:graphicFrameMkLst>
        </pc:graphicFrameChg>
      </pc:sldChg>
    </pc:docChg>
  </pc:docChgLst>
  <pc:docChgLst>
    <pc:chgData name="Davis, Nicholas" userId="S::nicholas.davis@southernwater.co.uk::0732fbac-6d58-4b01-89db-c999b718bc8d" providerId="AD" clId="Web-{6B8565F7-EAF4-EA54-98A9-023E01C4914D}"/>
    <pc:docChg chg="addSld delSld modSld addMainMaster">
      <pc:chgData name="Davis, Nicholas" userId="S::nicholas.davis@southernwater.co.uk::0732fbac-6d58-4b01-89db-c999b718bc8d" providerId="AD" clId="Web-{6B8565F7-EAF4-EA54-98A9-023E01C4914D}" dt="2025-05-06T09:56:06.472" v="117" actId="20577"/>
      <pc:docMkLst>
        <pc:docMk/>
      </pc:docMkLst>
      <pc:sldChg chg="delSp modSp add del">
        <pc:chgData name="Davis, Nicholas" userId="S::nicholas.davis@southernwater.co.uk::0732fbac-6d58-4b01-89db-c999b718bc8d" providerId="AD" clId="Web-{6B8565F7-EAF4-EA54-98A9-023E01C4914D}" dt="2025-05-06T09:53:18.436" v="45"/>
        <pc:sldMkLst>
          <pc:docMk/>
          <pc:sldMk cId="299490244" sldId="271"/>
        </pc:sldMkLst>
        <pc:spChg chg="del">
          <ac:chgData name="Davis, Nicholas" userId="S::nicholas.davis@southernwater.co.uk::0732fbac-6d58-4b01-89db-c999b718bc8d" providerId="AD" clId="Web-{6B8565F7-EAF4-EA54-98A9-023E01C4914D}" dt="2025-05-06T09:53:18.436" v="45"/>
          <ac:spMkLst>
            <pc:docMk/>
            <pc:sldMk cId="299490244" sldId="271"/>
            <ac:spMk id="3" creationId="{979016F8-F2B2-77CA-DC1F-EAB15400BE69}"/>
          </ac:spMkLst>
        </pc:spChg>
        <pc:spChg chg="mod">
          <ac:chgData name="Davis, Nicholas" userId="S::nicholas.davis@southernwater.co.uk::0732fbac-6d58-4b01-89db-c999b718bc8d" providerId="AD" clId="Web-{6B8565F7-EAF4-EA54-98A9-023E01C4914D}" dt="2025-05-06T09:53:09.701" v="44" actId="1076"/>
          <ac:spMkLst>
            <pc:docMk/>
            <pc:sldMk cId="299490244" sldId="271"/>
            <ac:spMk id="10" creationId="{3AB17EB4-3600-449C-90DA-F060A33CA184}"/>
          </ac:spMkLst>
        </pc:spChg>
      </pc:sldChg>
      <pc:sldChg chg="modSp add del">
        <pc:chgData name="Davis, Nicholas" userId="S::nicholas.davis@southernwater.co.uk::0732fbac-6d58-4b01-89db-c999b718bc8d" providerId="AD" clId="Web-{6B8565F7-EAF4-EA54-98A9-023E01C4914D}" dt="2025-05-06T09:55:46.769" v="113" actId="20577"/>
        <pc:sldMkLst>
          <pc:docMk/>
          <pc:sldMk cId="60736170" sldId="276"/>
        </pc:sldMkLst>
        <pc:spChg chg="mod">
          <ac:chgData name="Davis, Nicholas" userId="S::nicholas.davis@southernwater.co.uk::0732fbac-6d58-4b01-89db-c999b718bc8d" providerId="AD" clId="Web-{6B8565F7-EAF4-EA54-98A9-023E01C4914D}" dt="2025-05-06T09:55:46.769" v="113" actId="20577"/>
          <ac:spMkLst>
            <pc:docMk/>
            <pc:sldMk cId="60736170" sldId="276"/>
            <ac:spMk id="8" creationId="{62837903-158B-C1F1-0C4F-A9FC5C6C941B}"/>
          </ac:spMkLst>
        </pc:spChg>
      </pc:sldChg>
      <pc:sldChg chg="delSp modSp add del">
        <pc:chgData name="Davis, Nicholas" userId="S::nicholas.davis@southernwater.co.uk::0732fbac-6d58-4b01-89db-c999b718bc8d" providerId="AD" clId="Web-{6B8565F7-EAF4-EA54-98A9-023E01C4914D}" dt="2025-05-06T09:56:06.472" v="117" actId="20577"/>
        <pc:sldMkLst>
          <pc:docMk/>
          <pc:sldMk cId="2172536407" sldId="278"/>
        </pc:sldMkLst>
        <pc:spChg chg="del">
          <ac:chgData name="Davis, Nicholas" userId="S::nicholas.davis@southernwater.co.uk::0732fbac-6d58-4b01-89db-c999b718bc8d" providerId="AD" clId="Web-{6B8565F7-EAF4-EA54-98A9-023E01C4914D}" dt="2025-05-06T09:55:52.659" v="114"/>
          <ac:spMkLst>
            <pc:docMk/>
            <pc:sldMk cId="2172536407" sldId="278"/>
            <ac:spMk id="3" creationId="{A0FF2A2B-8CFF-EE22-ACA8-919D42DB5657}"/>
          </ac:spMkLst>
        </pc:spChg>
        <pc:spChg chg="mod">
          <ac:chgData name="Davis, Nicholas" userId="S::nicholas.davis@southernwater.co.uk::0732fbac-6d58-4b01-89db-c999b718bc8d" providerId="AD" clId="Web-{6B8565F7-EAF4-EA54-98A9-023E01C4914D}" dt="2025-05-06T09:56:06.472" v="117" actId="20577"/>
          <ac:spMkLst>
            <pc:docMk/>
            <pc:sldMk cId="2172536407" sldId="278"/>
            <ac:spMk id="4" creationId="{389F6C08-3CCE-125C-A6A7-C81F70FB58A5}"/>
          </ac:spMkLst>
        </pc:spChg>
      </pc:sldChg>
      <pc:sldChg chg="modSp add del">
        <pc:chgData name="Davis, Nicholas" userId="S::nicholas.davis@southernwater.co.uk::0732fbac-6d58-4b01-89db-c999b718bc8d" providerId="AD" clId="Web-{6B8565F7-EAF4-EA54-98A9-023E01C4914D}" dt="2025-05-06T09:53:28.202" v="46" actId="20577"/>
        <pc:sldMkLst>
          <pc:docMk/>
          <pc:sldMk cId="4036624231" sldId="315"/>
        </pc:sldMkLst>
        <pc:spChg chg="mod">
          <ac:chgData name="Davis, Nicholas" userId="S::nicholas.davis@southernwater.co.uk::0732fbac-6d58-4b01-89db-c999b718bc8d" providerId="AD" clId="Web-{6B8565F7-EAF4-EA54-98A9-023E01C4914D}" dt="2025-05-06T09:53:28.202" v="46" actId="20577"/>
          <ac:spMkLst>
            <pc:docMk/>
            <pc:sldMk cId="4036624231" sldId="315"/>
            <ac:spMk id="3" creationId="{A1DA39F6-7166-ACD8-26A7-C08C5DC836CA}"/>
          </ac:spMkLst>
        </pc:spChg>
      </pc:sldChg>
      <pc:sldChg chg="modSp add">
        <pc:chgData name="Davis, Nicholas" userId="S::nicholas.davis@southernwater.co.uk::0732fbac-6d58-4b01-89db-c999b718bc8d" providerId="AD" clId="Web-{6B8565F7-EAF4-EA54-98A9-023E01C4914D}" dt="2025-05-06T09:50:32.321" v="27" actId="20577"/>
        <pc:sldMkLst>
          <pc:docMk/>
          <pc:sldMk cId="3222025986" sldId="2142532724"/>
        </pc:sldMkLst>
        <pc:spChg chg="mod">
          <ac:chgData name="Davis, Nicholas" userId="S::nicholas.davis@southernwater.co.uk::0732fbac-6d58-4b01-89db-c999b718bc8d" providerId="AD" clId="Web-{6B8565F7-EAF4-EA54-98A9-023E01C4914D}" dt="2025-05-06T09:50:32.321" v="27" actId="20577"/>
          <ac:spMkLst>
            <pc:docMk/>
            <pc:sldMk cId="3222025986" sldId="2142532724"/>
            <ac:spMk id="2" creationId="{9B05659A-013D-9994-EC14-DA3E9C61C611}"/>
          </ac:spMkLst>
        </pc:spChg>
      </pc:sldChg>
      <pc:sldChg chg="modSp add">
        <pc:chgData name="Davis, Nicholas" userId="S::nicholas.davis@southernwater.co.uk::0732fbac-6d58-4b01-89db-c999b718bc8d" providerId="AD" clId="Web-{6B8565F7-EAF4-EA54-98A9-023E01C4914D}" dt="2025-05-06T09:50:38.618" v="33" actId="20577"/>
        <pc:sldMkLst>
          <pc:docMk/>
          <pc:sldMk cId="746978634" sldId="2142532725"/>
        </pc:sldMkLst>
        <pc:spChg chg="mod">
          <ac:chgData name="Davis, Nicholas" userId="S::nicholas.davis@southernwater.co.uk::0732fbac-6d58-4b01-89db-c999b718bc8d" providerId="AD" clId="Web-{6B8565F7-EAF4-EA54-98A9-023E01C4914D}" dt="2025-05-06T09:50:38.618" v="33" actId="20577"/>
          <ac:spMkLst>
            <pc:docMk/>
            <pc:sldMk cId="746978634" sldId="2142532725"/>
            <ac:spMk id="2" creationId="{9B05659A-013D-9994-EC14-DA3E9C61C611}"/>
          </ac:spMkLst>
        </pc:spChg>
      </pc:sldChg>
      <pc:sldChg chg="del">
        <pc:chgData name="Davis, Nicholas" userId="S::nicholas.davis@southernwater.co.uk::0732fbac-6d58-4b01-89db-c999b718bc8d" providerId="AD" clId="Web-{6B8565F7-EAF4-EA54-98A9-023E01C4914D}" dt="2025-05-06T09:50:22.899" v="19"/>
        <pc:sldMkLst>
          <pc:docMk/>
          <pc:sldMk cId="4082700869" sldId="2147482447"/>
        </pc:sldMkLst>
      </pc:sldChg>
      <pc:sldChg chg="modSp add del">
        <pc:chgData name="Davis, Nicholas" userId="S::nicholas.davis@southernwater.co.uk::0732fbac-6d58-4b01-89db-c999b718bc8d" providerId="AD" clId="Web-{6B8565F7-EAF4-EA54-98A9-023E01C4914D}" dt="2025-05-06T09:52:31.138" v="39"/>
        <pc:sldMkLst>
          <pc:docMk/>
          <pc:sldMk cId="2802836190" sldId="2147483644"/>
        </pc:sldMkLst>
        <pc:spChg chg="mod">
          <ac:chgData name="Davis, Nicholas" userId="S::nicholas.davis@southernwater.co.uk::0732fbac-6d58-4b01-89db-c999b718bc8d" providerId="AD" clId="Web-{6B8565F7-EAF4-EA54-98A9-023E01C4914D}" dt="2025-05-06T09:50:12.696" v="18" actId="20577"/>
          <ac:spMkLst>
            <pc:docMk/>
            <pc:sldMk cId="2802836190" sldId="2147483644"/>
            <ac:spMk id="4" creationId="{D3A6BB6E-2904-B14D-615E-DEBB22254672}"/>
          </ac:spMkLst>
        </pc:spChg>
      </pc:sldChg>
      <pc:sldMasterChg chg="add addSldLayout">
        <pc:chgData name="Davis, Nicholas" userId="S::nicholas.davis@southernwater.co.uk::0732fbac-6d58-4b01-89db-c999b718bc8d" providerId="AD" clId="Web-{6B8565F7-EAF4-EA54-98A9-023E01C4914D}" dt="2025-05-06T09:52:31.138" v="39"/>
        <pc:sldMasterMkLst>
          <pc:docMk/>
          <pc:sldMasterMk cId="3698306343" sldId="2147483648"/>
        </pc:sldMasterMkLst>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1564974262" sldId="2147483662"/>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845481504" sldId="2147483663"/>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2538940012" sldId="2147483664"/>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2725608059" sldId="2147483665"/>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177462339" sldId="2147483671"/>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3961142767" sldId="2147483672"/>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2268770633" sldId="2147483673"/>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137846651" sldId="2147483674"/>
          </pc:sldLayoutMkLst>
        </pc:sldLayoutChg>
        <pc:sldLayoutChg chg="add">
          <pc:chgData name="Davis, Nicholas" userId="S::nicholas.davis@southernwater.co.uk::0732fbac-6d58-4b01-89db-c999b718bc8d" providerId="AD" clId="Web-{6B8565F7-EAF4-EA54-98A9-023E01C4914D}" dt="2025-05-06T09:52:31.138" v="39"/>
          <pc:sldLayoutMkLst>
            <pc:docMk/>
            <pc:sldMasterMk cId="3698306343" sldId="2147483648"/>
            <pc:sldLayoutMk cId="2718210796" sldId="2147483715"/>
          </pc:sldLayoutMkLst>
        </pc:sldLayoutChg>
      </pc:sldMasterChg>
      <pc:sldMasterChg chg="add addSldLayout">
        <pc:chgData name="Davis, Nicholas" userId="S::nicholas.davis@southernwater.co.uk::0732fbac-6d58-4b01-89db-c999b718bc8d" providerId="AD" clId="Web-{6B8565F7-EAF4-EA54-98A9-023E01C4914D}" dt="2025-05-06T09:52:31.216" v="40"/>
        <pc:sldMasterMkLst>
          <pc:docMk/>
          <pc:sldMasterMk cId="2832617544" sldId="2147483685"/>
        </pc:sldMasterMkLst>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3791741875" sldId="2147483686"/>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138173412" sldId="2147483687"/>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2928284052" sldId="2147483688"/>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412032887" sldId="2147483690"/>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908928127" sldId="2147483691"/>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1321620627" sldId="2147483692"/>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2488140292" sldId="2147483693"/>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3833206881" sldId="2147483715"/>
          </pc:sldLayoutMkLst>
        </pc:sldLayoutChg>
        <pc:sldLayoutChg chg="add">
          <pc:chgData name="Davis, Nicholas" userId="S::nicholas.davis@southernwater.co.uk::0732fbac-6d58-4b01-89db-c999b718bc8d" providerId="AD" clId="Web-{6B8565F7-EAF4-EA54-98A9-023E01C4914D}" dt="2025-05-06T09:52:31.216" v="40"/>
          <pc:sldLayoutMkLst>
            <pc:docMk/>
            <pc:sldMasterMk cId="2832617544" sldId="2147483685"/>
            <pc:sldLayoutMk cId="370884904" sldId="2147483716"/>
          </pc:sldLayoutMkLst>
        </pc:sldLayoutChg>
      </pc:sldMasterChg>
    </pc:docChg>
  </pc:docChgLst>
  <pc:docChgLst>
    <pc:chgData name="Morley, Hannah" userId="S::hannah.morley@southernwater.co.uk::26694f0c-d5f5-455c-ac72-94a4b660d112" providerId="AD" clId="Web-{833C1102-D831-B8DB-757E-0AEE4FC2C3A2}"/>
    <pc:docChg chg="modSld">
      <pc:chgData name="Morley, Hannah" userId="S::hannah.morley@southernwater.co.uk::26694f0c-d5f5-455c-ac72-94a4b660d112" providerId="AD" clId="Web-{833C1102-D831-B8DB-757E-0AEE4FC2C3A2}" dt="2025-05-06T10:41:01.110" v="7"/>
      <pc:docMkLst>
        <pc:docMk/>
      </pc:docMkLst>
      <pc:sldChg chg="delSp">
        <pc:chgData name="Morley, Hannah" userId="S::hannah.morley@southernwater.co.uk::26694f0c-d5f5-455c-ac72-94a4b660d112" providerId="AD" clId="Web-{833C1102-D831-B8DB-757E-0AEE4FC2C3A2}" dt="2025-05-06T10:41:01.110" v="7"/>
        <pc:sldMkLst>
          <pc:docMk/>
          <pc:sldMk cId="60736170" sldId="276"/>
        </pc:sldMkLst>
        <pc:spChg chg="del">
          <ac:chgData name="Morley, Hannah" userId="S::hannah.morley@southernwater.co.uk::26694f0c-d5f5-455c-ac72-94a4b660d112" providerId="AD" clId="Web-{833C1102-D831-B8DB-757E-0AEE4FC2C3A2}" dt="2025-05-06T10:41:01.110" v="7"/>
          <ac:spMkLst>
            <pc:docMk/>
            <pc:sldMk cId="60736170" sldId="276"/>
            <ac:spMk id="3" creationId="{28251B84-C992-4461-4CCB-F0C1785B3F2A}"/>
          </ac:spMkLst>
        </pc:spChg>
      </pc:sldChg>
      <pc:sldChg chg="modSp">
        <pc:chgData name="Morley, Hannah" userId="S::hannah.morley@southernwater.co.uk::26694f0c-d5f5-455c-ac72-94a4b660d112" providerId="AD" clId="Web-{833C1102-D831-B8DB-757E-0AEE4FC2C3A2}" dt="2025-05-06T10:40:55.484" v="6" actId="1076"/>
        <pc:sldMkLst>
          <pc:docMk/>
          <pc:sldMk cId="4036624231" sldId="315"/>
        </pc:sldMkLst>
        <pc:spChg chg="mod">
          <ac:chgData name="Morley, Hannah" userId="S::hannah.morley@southernwater.co.uk::26694f0c-d5f5-455c-ac72-94a4b660d112" providerId="AD" clId="Web-{833C1102-D831-B8DB-757E-0AEE4FC2C3A2}" dt="2025-05-06T10:40:43.140" v="3" actId="1076"/>
          <ac:spMkLst>
            <pc:docMk/>
            <pc:sldMk cId="4036624231" sldId="315"/>
            <ac:spMk id="4" creationId="{D83773E4-560D-26E8-A922-BCF2C458AFB0}"/>
          </ac:spMkLst>
        </pc:spChg>
        <pc:spChg chg="mod">
          <ac:chgData name="Morley, Hannah" userId="S::hannah.morley@southernwater.co.uk::26694f0c-d5f5-455c-ac72-94a4b660d112" providerId="AD" clId="Web-{833C1102-D831-B8DB-757E-0AEE4FC2C3A2}" dt="2025-05-06T10:40:52.969" v="5" actId="1076"/>
          <ac:spMkLst>
            <pc:docMk/>
            <pc:sldMk cId="4036624231" sldId="315"/>
            <ac:spMk id="6" creationId="{8A63B949-5694-0CE7-6474-02835EA86DCE}"/>
          </ac:spMkLst>
        </pc:spChg>
        <pc:spChg chg="mod">
          <ac:chgData name="Morley, Hannah" userId="S::hannah.morley@southernwater.co.uk::26694f0c-d5f5-455c-ac72-94a4b660d112" providerId="AD" clId="Web-{833C1102-D831-B8DB-757E-0AEE4FC2C3A2}" dt="2025-05-06T10:40:55.484" v="6" actId="1076"/>
          <ac:spMkLst>
            <pc:docMk/>
            <pc:sldMk cId="4036624231" sldId="315"/>
            <ac:spMk id="7" creationId="{3734F83A-531D-11BA-D935-D1866A3191D3}"/>
          </ac:spMkLst>
        </pc:spChg>
      </pc:sldChg>
      <pc:sldChg chg="delSp">
        <pc:chgData name="Morley, Hannah" userId="S::hannah.morley@southernwater.co.uk::26694f0c-d5f5-455c-ac72-94a4b660d112" providerId="AD" clId="Web-{833C1102-D831-B8DB-757E-0AEE4FC2C3A2}" dt="2025-05-06T10:40:29.265" v="1"/>
        <pc:sldMkLst>
          <pc:docMk/>
          <pc:sldMk cId="2413864827" sldId="2147482446"/>
        </pc:sldMkLst>
        <pc:spChg chg="del">
          <ac:chgData name="Morley, Hannah" userId="S::hannah.morley@southernwater.co.uk::26694f0c-d5f5-455c-ac72-94a4b660d112" providerId="AD" clId="Web-{833C1102-D831-B8DB-757E-0AEE4FC2C3A2}" dt="2025-05-06T10:40:29.265" v="1"/>
          <ac:spMkLst>
            <pc:docMk/>
            <pc:sldMk cId="2413864827" sldId="2147482446"/>
            <ac:spMk id="3" creationId="{BDFF09D6-5225-0C6E-0985-41F9B143035B}"/>
          </ac:spMkLst>
        </pc:spChg>
      </pc:sldChg>
      <pc:sldChg chg="delSp modSp">
        <pc:chgData name="Morley, Hannah" userId="S::hannah.morley@southernwater.co.uk::26694f0c-d5f5-455c-ac72-94a4b660d112" providerId="AD" clId="Web-{833C1102-D831-B8DB-757E-0AEE4FC2C3A2}" dt="2025-05-06T10:40:32.827" v="2"/>
        <pc:sldMkLst>
          <pc:docMk/>
          <pc:sldMk cId="2802836190" sldId="2147483644"/>
        </pc:sldMkLst>
        <pc:spChg chg="del mod">
          <ac:chgData name="Morley, Hannah" userId="S::hannah.morley@southernwater.co.uk::26694f0c-d5f5-455c-ac72-94a4b660d112" providerId="AD" clId="Web-{833C1102-D831-B8DB-757E-0AEE4FC2C3A2}" dt="2025-05-06T10:40:32.827" v="2"/>
          <ac:spMkLst>
            <pc:docMk/>
            <pc:sldMk cId="2802836190" sldId="2147483644"/>
            <ac:spMk id="3" creationId="{CA8BF057-CBA5-2551-95F3-1F2DED723DB1}"/>
          </ac:spMkLst>
        </pc:spChg>
      </pc:sldChg>
    </pc:docChg>
  </pc:docChgLst>
  <pc:docChgLst>
    <pc:chgData name="Russell, Mike" userId="S::mike.russell@southernwater.co.uk::48d622e4-427b-4efd-9287-80bff892b82b" providerId="AD" clId="Web-{0FDD3583-60F5-35EB-A710-B239E5AC35CE}"/>
    <pc:docChg chg="modSld">
      <pc:chgData name="Russell, Mike" userId="S::mike.russell@southernwater.co.uk::48d622e4-427b-4efd-9287-80bff892b82b" providerId="AD" clId="Web-{0FDD3583-60F5-35EB-A710-B239E5AC35CE}" dt="2025-05-01T14:21:03.283" v="6" actId="20577"/>
      <pc:docMkLst>
        <pc:docMk/>
      </pc:docMkLst>
      <pc:sldChg chg="modSp">
        <pc:chgData name="Russell, Mike" userId="S::mike.russell@southernwater.co.uk::48d622e4-427b-4efd-9287-80bff892b82b" providerId="AD" clId="Web-{0FDD3583-60F5-35EB-A710-B239E5AC35CE}" dt="2025-05-01T14:21:03.283" v="6" actId="20577"/>
        <pc:sldMkLst>
          <pc:docMk/>
          <pc:sldMk cId="3119078467" sldId="431"/>
        </pc:sldMkLst>
        <pc:spChg chg="mod">
          <ac:chgData name="Russell, Mike" userId="S::mike.russell@southernwater.co.uk::48d622e4-427b-4efd-9287-80bff892b82b" providerId="AD" clId="Web-{0FDD3583-60F5-35EB-A710-B239E5AC35CE}" dt="2025-05-01T14:21:03.283" v="6" actId="20577"/>
          <ac:spMkLst>
            <pc:docMk/>
            <pc:sldMk cId="3119078467" sldId="431"/>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DA27C85-E7C7-48AF-AC1D-3919DBBC31AB}" type="datetimeFigureOut">
              <a:rPr lang="en-GB" smtClean="0"/>
              <a:t>07/05/2025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7EFAC99-85F2-483F-806F-1D6E9FA95CE9}" type="slidenum">
              <a:rPr lang="en-GB" smtClean="0"/>
              <a:t>‹#›</a:t>
            </a:fld>
            <a:endParaRPr lang="en-GB"/>
          </a:p>
        </p:txBody>
      </p:sp>
    </p:spTree>
    <p:extLst>
      <p:ext uri="{BB962C8B-B14F-4D97-AF65-F5344CB8AC3E}">
        <p14:creationId xmlns:p14="http://schemas.microsoft.com/office/powerpoint/2010/main" val="212281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3</a:t>
            </a:fld>
            <a:endParaRPr lang="en-GB"/>
          </a:p>
        </p:txBody>
      </p:sp>
    </p:spTree>
    <p:extLst>
      <p:ext uri="{BB962C8B-B14F-4D97-AF65-F5344CB8AC3E}">
        <p14:creationId xmlns:p14="http://schemas.microsoft.com/office/powerpoint/2010/main" val="3057045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more in the bathing water report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4A06F-D0A9-4E2E-A4D0-A48642F3EB7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75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4</a:t>
            </a:fld>
            <a:endParaRPr lang="en-GB"/>
          </a:p>
        </p:txBody>
      </p:sp>
    </p:spTree>
    <p:extLst>
      <p:ext uri="{BB962C8B-B14F-4D97-AF65-F5344CB8AC3E}">
        <p14:creationId xmlns:p14="http://schemas.microsoft.com/office/powerpoint/2010/main" val="240000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5</a:t>
            </a:fld>
            <a:endParaRPr lang="en-GB"/>
          </a:p>
        </p:txBody>
      </p:sp>
    </p:spTree>
    <p:extLst>
      <p:ext uri="{BB962C8B-B14F-4D97-AF65-F5344CB8AC3E}">
        <p14:creationId xmlns:p14="http://schemas.microsoft.com/office/powerpoint/2010/main" val="237721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6</a:t>
            </a:fld>
            <a:endParaRPr lang="en-GB"/>
          </a:p>
        </p:txBody>
      </p:sp>
    </p:spTree>
    <p:extLst>
      <p:ext uri="{BB962C8B-B14F-4D97-AF65-F5344CB8AC3E}">
        <p14:creationId xmlns:p14="http://schemas.microsoft.com/office/powerpoint/2010/main" val="405963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7</a:t>
            </a:fld>
            <a:endParaRPr lang="en-GB"/>
          </a:p>
        </p:txBody>
      </p:sp>
    </p:spTree>
    <p:extLst>
      <p:ext uri="{BB962C8B-B14F-4D97-AF65-F5344CB8AC3E}">
        <p14:creationId xmlns:p14="http://schemas.microsoft.com/office/powerpoint/2010/main" val="405963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EFAC99-85F2-483F-806F-1D6E9FA95CE9}" type="slidenum">
              <a:rPr lang="en-GB" smtClean="0"/>
              <a:t>10</a:t>
            </a:fld>
            <a:endParaRPr lang="en-GB"/>
          </a:p>
        </p:txBody>
      </p:sp>
    </p:spTree>
    <p:extLst>
      <p:ext uri="{BB962C8B-B14F-4D97-AF65-F5344CB8AC3E}">
        <p14:creationId xmlns:p14="http://schemas.microsoft.com/office/powerpoint/2010/main" val="2216819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144A06F-D0A9-4E2E-A4D0-A48642F3EB7E}" type="slidenum">
              <a:rPr lang="en-GB" smtClean="0"/>
              <a:t>13</a:t>
            </a:fld>
            <a:endParaRPr lang="en-GB"/>
          </a:p>
        </p:txBody>
      </p:sp>
    </p:spTree>
    <p:extLst>
      <p:ext uri="{BB962C8B-B14F-4D97-AF65-F5344CB8AC3E}">
        <p14:creationId xmlns:p14="http://schemas.microsoft.com/office/powerpoint/2010/main" val="1297111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35 CSOs planned to work on AMP 8 and AMP 9 combined</a:t>
            </a:r>
          </a:p>
        </p:txBody>
      </p:sp>
      <p:sp>
        <p:nvSpPr>
          <p:cNvPr id="4" name="Slide Number Placeholder 3"/>
          <p:cNvSpPr>
            <a:spLocks noGrp="1"/>
          </p:cNvSpPr>
          <p:nvPr>
            <p:ph type="sldNum" sz="quarter" idx="5"/>
          </p:nvPr>
        </p:nvSpPr>
        <p:spPr/>
        <p:txBody>
          <a:bodyPr/>
          <a:lstStyle/>
          <a:p>
            <a:fld id="{1144A06F-D0A9-4E2E-A4D0-A48642F3EB7E}" type="slidenum">
              <a:rPr lang="en-GB" smtClean="0"/>
              <a:t>14</a:t>
            </a:fld>
            <a:endParaRPr lang="en-GB"/>
          </a:p>
        </p:txBody>
      </p:sp>
    </p:spTree>
    <p:extLst>
      <p:ext uri="{BB962C8B-B14F-4D97-AF65-F5344CB8AC3E}">
        <p14:creationId xmlns:p14="http://schemas.microsoft.com/office/powerpoint/2010/main" val="192728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programme of various investigations over the past 12 months has uncovered significant issues, including 31 illegally connected properties, with 12 having toilet waste connected to the surface water system which goes directly out to sea. Since 2019 our in-house team has now identified 290 illegally connected properties with 918 separate facilities. That includes 135 toilets which had potentially been letting out 2,700,000 litres of raw sewage straight into streams or onto beaches. We’re always striving for improvement, and investment totalling £130k has been spent on CCTV crawler devices to help spot issues which have the potential to impact bathing water quality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E0D80-95E3-4B39-B8A6-770A90027B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543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056002" y="912000"/>
            <a:ext cx="10511999" cy="1440160"/>
          </a:xfrm>
        </p:spPr>
        <p:txBody>
          <a:bodyPr anchor="b">
            <a:normAutofit/>
          </a:bodyPr>
          <a:lstStyle>
            <a:lvl1pPr algn="l">
              <a:lnSpc>
                <a:spcPts val="5600"/>
              </a:lnSpc>
              <a:defRPr sz="5333" b="0" i="0">
                <a:solidFill>
                  <a:schemeClr val="tx2"/>
                </a:solidFill>
                <a:latin typeface="+mj-lt"/>
                <a:cs typeface="Proxima Nova Soft Bold"/>
              </a:defRPr>
            </a:lvl1pPr>
          </a:lstStyle>
          <a:p>
            <a:r>
              <a:rPr lang="en-US"/>
              <a:t>Click to edit Master title style</a:t>
            </a:r>
            <a:endParaRPr lang="en-GB"/>
          </a:p>
        </p:txBody>
      </p:sp>
      <p:sp>
        <p:nvSpPr>
          <p:cNvPr id="8" name="Text Placeholder 2"/>
          <p:cNvSpPr>
            <a:spLocks noGrp="1"/>
          </p:cNvSpPr>
          <p:nvPr>
            <p:ph type="body" idx="1" hasCustomPrompt="1"/>
          </p:nvPr>
        </p:nvSpPr>
        <p:spPr>
          <a:xfrm>
            <a:off x="1157539" y="2405838"/>
            <a:ext cx="6456064" cy="672073"/>
          </a:xfrm>
          <a:prstGeom prst="rect">
            <a:avLst/>
          </a:prstGeom>
        </p:spPr>
        <p:txBody>
          <a:bodyPr lIns="0"/>
          <a:lstStyle>
            <a:lvl1pPr marL="0" indent="0">
              <a:lnSpc>
                <a:spcPts val="2400"/>
              </a:lnSpc>
              <a:buNone/>
              <a:defRPr sz="2000" b="0" i="0">
                <a:solidFill>
                  <a:schemeClr val="bg2"/>
                </a:solidFill>
                <a:latin typeface="+mn-lt"/>
                <a:cs typeface="Proxima Nova Soft Regular"/>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 Edit Master text styles    </a:t>
            </a:r>
          </a:p>
        </p:txBody>
      </p:sp>
    </p:spTree>
    <p:extLst>
      <p:ext uri="{BB962C8B-B14F-4D97-AF65-F5344CB8AC3E}">
        <p14:creationId xmlns:p14="http://schemas.microsoft.com/office/powerpoint/2010/main" val="190502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75C9-102D-33A5-213B-B9B8B64C58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8799CA-A6B5-A984-FCCA-38DF2447A04F}"/>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BE53D9-C281-4D76-286C-CAAEE89A3C60}"/>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E36B936-E744-ECB6-FCB9-247847B0657D}"/>
              </a:ext>
            </a:extLst>
          </p:cNvPr>
          <p:cNvSpPr>
            <a:spLocks noGrp="1"/>
          </p:cNvSpPr>
          <p:nvPr>
            <p:ph type="dt" sz="half" idx="10"/>
          </p:nvPr>
        </p:nvSpPr>
        <p:spPr/>
        <p:txBody>
          <a:bodyPr/>
          <a:lstStyle/>
          <a:p>
            <a:fld id="{57F4BDCC-7A4F-384E-9A10-73211D2AE620}" type="datetimeFigureOut">
              <a:rPr lang="en-US" smtClean="0"/>
              <a:t>5/7/2025</a:t>
            </a:fld>
            <a:endParaRPr lang="en-US"/>
          </a:p>
        </p:txBody>
      </p:sp>
      <p:sp>
        <p:nvSpPr>
          <p:cNvPr id="6" name="Footer Placeholder 5">
            <a:extLst>
              <a:ext uri="{FF2B5EF4-FFF2-40B4-BE49-F238E27FC236}">
                <a16:creationId xmlns:a16="http://schemas.microsoft.com/office/drawing/2014/main" id="{F1E04434-589F-9F96-7DF4-BE1BA64C5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FD319-615C-214F-FC6A-16D0C67C163C}"/>
              </a:ext>
            </a:extLst>
          </p:cNvPr>
          <p:cNvSpPr>
            <a:spLocks noGrp="1"/>
          </p:cNvSpPr>
          <p:nvPr>
            <p:ph type="sldNum" sz="quarter" idx="12"/>
          </p:nvPr>
        </p:nvSpPr>
        <p:spPr/>
        <p:txBody>
          <a:bodyPr/>
          <a:lstStyle/>
          <a:p>
            <a:fld id="{C66AB657-3849-0448-89D2-588C2FB095BB}" type="slidenum">
              <a:rPr lang="en-US" smtClean="0"/>
              <a:t>‹#›</a:t>
            </a:fld>
            <a:endParaRPr lang="en-US"/>
          </a:p>
        </p:txBody>
      </p:sp>
    </p:spTree>
    <p:extLst>
      <p:ext uri="{BB962C8B-B14F-4D97-AF65-F5344CB8AC3E}">
        <p14:creationId xmlns:p14="http://schemas.microsoft.com/office/powerpoint/2010/main" val="283275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679510" y="2276872"/>
            <a:ext cx="10511999" cy="1440160"/>
          </a:xfrm>
        </p:spPr>
        <p:txBody>
          <a:bodyPr anchor="b">
            <a:normAutofit/>
          </a:bodyPr>
          <a:lstStyle>
            <a:lvl1pPr algn="l">
              <a:lnSpc>
                <a:spcPts val="5600"/>
              </a:lnSpc>
              <a:defRPr sz="4267" b="1" i="0">
                <a:solidFill>
                  <a:schemeClr val="tx2"/>
                </a:solidFill>
                <a:latin typeface="+mj-lt"/>
                <a:cs typeface="Proxima Nova Soft Bold"/>
              </a:defRPr>
            </a:lvl1pPr>
          </a:lstStyle>
          <a:p>
            <a:r>
              <a:rPr lang="en-US"/>
              <a:t>Click to edit Master title style</a:t>
            </a:r>
            <a:endParaRPr lang="en-GB"/>
          </a:p>
        </p:txBody>
      </p:sp>
      <p:sp>
        <p:nvSpPr>
          <p:cNvPr id="8" name="Text Placeholder 2"/>
          <p:cNvSpPr>
            <a:spLocks noGrp="1"/>
          </p:cNvSpPr>
          <p:nvPr>
            <p:ph type="body" idx="1" hasCustomPrompt="1"/>
          </p:nvPr>
        </p:nvSpPr>
        <p:spPr>
          <a:xfrm>
            <a:off x="1781047" y="3770710"/>
            <a:ext cx="6456064" cy="672073"/>
          </a:xfrm>
          <a:prstGeom prst="rect">
            <a:avLst/>
          </a:prstGeom>
        </p:spPr>
        <p:txBody>
          <a:bodyPr lIns="0"/>
          <a:lstStyle>
            <a:lvl1pPr marL="0" indent="0">
              <a:lnSpc>
                <a:spcPts val="2400"/>
              </a:lnSpc>
              <a:buNone/>
              <a:defRPr sz="2000" b="0" i="0">
                <a:solidFill>
                  <a:schemeClr val="bg2"/>
                </a:solidFill>
                <a:latin typeface="+mn-lt"/>
                <a:cs typeface="Proxima Nova Soft Regular"/>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 Edit Master text styles    </a:t>
            </a:r>
          </a:p>
        </p:txBody>
      </p:sp>
    </p:spTree>
    <p:extLst>
      <p:ext uri="{BB962C8B-B14F-4D97-AF65-F5344CB8AC3E}">
        <p14:creationId xmlns:p14="http://schemas.microsoft.com/office/powerpoint/2010/main" val="17746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43" y="624000"/>
            <a:ext cx="10944608" cy="960000"/>
          </a:xfrm>
        </p:spPr>
        <p:txBody>
          <a:bodyPr lIns="90000"/>
          <a:lstStyle>
            <a:lvl1pPr>
              <a:defRPr sz="2667" b="1">
                <a:solidFill>
                  <a:srgbClr val="034EA2"/>
                </a:solidFill>
              </a:defRPr>
            </a:lvl1pPr>
          </a:lstStyle>
          <a:p>
            <a:r>
              <a:rPr lang="en-US"/>
              <a:t>Click to edit Master title style</a:t>
            </a:r>
            <a:endParaRPr lang="en-GB"/>
          </a:p>
        </p:txBody>
      </p:sp>
      <p:sp>
        <p:nvSpPr>
          <p:cNvPr id="8" name="Footer Placeholder 7"/>
          <p:cNvSpPr>
            <a:spLocks noGrp="1"/>
          </p:cNvSpPr>
          <p:nvPr>
            <p:ph type="ftr" sz="quarter" idx="10"/>
          </p:nvPr>
        </p:nvSpPr>
        <p:spPr>
          <a:xfrm>
            <a:off x="1007435" y="6213310"/>
            <a:ext cx="6027539" cy="361949"/>
          </a:xfrm>
        </p:spPr>
        <p:txBody>
          <a:bodyPr/>
          <a:lstStyle/>
          <a:p>
            <a:pPr>
              <a:defRPr/>
            </a:pPr>
            <a:endParaRPr lang="en-GB" altLang="en-US"/>
          </a:p>
        </p:txBody>
      </p:sp>
      <p:sp>
        <p:nvSpPr>
          <p:cNvPr id="9" name="Slide Number Placeholder 8"/>
          <p:cNvSpPr>
            <a:spLocks noGrp="1"/>
          </p:cNvSpPr>
          <p:nvPr>
            <p:ph type="sldNum" sz="quarter" idx="11"/>
          </p:nvPr>
        </p:nvSpPr>
        <p:spPr>
          <a:xfrm>
            <a:off x="431371" y="6213310"/>
            <a:ext cx="480053" cy="366183"/>
          </a:xfrm>
        </p:spPr>
        <p:txBody>
          <a:bodyPr/>
          <a:lstStyle>
            <a:lvl1pPr>
              <a:defRPr b="1">
                <a:solidFill>
                  <a:schemeClr val="bg1"/>
                </a:solidFill>
              </a:defRPr>
            </a:lvl1pPr>
          </a:lstStyle>
          <a:p>
            <a:fld id="{E68B66A6-FD11-43D4-B666-F3E94C391CA6}" type="slidenum">
              <a:rPr lang="en-GB" smtClean="0"/>
              <a:pPr/>
              <a:t>‹#›</a:t>
            </a:fld>
            <a:endParaRPr lang="en-GB"/>
          </a:p>
        </p:txBody>
      </p:sp>
      <p:sp>
        <p:nvSpPr>
          <p:cNvPr id="7" name="Text Placeholder 12">
            <a:extLst>
              <a:ext uri="{FF2B5EF4-FFF2-40B4-BE49-F238E27FC236}">
                <a16:creationId xmlns:a16="http://schemas.microsoft.com/office/drawing/2014/main" id="{944CA9B3-D650-ED4C-86E7-46101AD1335B}"/>
              </a:ext>
            </a:extLst>
          </p:cNvPr>
          <p:cNvSpPr>
            <a:spLocks noGrp="1"/>
          </p:cNvSpPr>
          <p:nvPr>
            <p:ph idx="1"/>
          </p:nvPr>
        </p:nvSpPr>
        <p:spPr>
          <a:xfrm>
            <a:off x="1007435" y="2064000"/>
            <a:ext cx="10945216" cy="3957288"/>
          </a:xfrm>
          <a:prstGeom prst="rect">
            <a:avLst/>
          </a:prstGeom>
        </p:spPr>
        <p:txBody>
          <a:bodyPr vert="horz" lIns="91440" tIns="45720" rIns="91440" bIns="45720" rtlCol="0">
            <a:noAutofit/>
          </a:bodyPr>
          <a:lstStyle>
            <a:lvl1pPr>
              <a:lnSpc>
                <a:spcPts val="2667"/>
              </a:lnSpc>
              <a:spcBef>
                <a:spcPts val="800"/>
              </a:spcBef>
              <a:buClr>
                <a:schemeClr val="bg2"/>
              </a:buClr>
              <a:defRPr>
                <a:solidFill>
                  <a:schemeClr val="tx1"/>
                </a:solidFill>
              </a:defRPr>
            </a:lvl1pPr>
            <a:lvl2pPr>
              <a:lnSpc>
                <a:spcPts val="2400"/>
              </a:lnSpc>
              <a:spcBef>
                <a:spcPts val="800"/>
              </a:spcBef>
              <a:buClr>
                <a:schemeClr val="bg2"/>
              </a:buClr>
              <a:defRPr>
                <a:solidFill>
                  <a:schemeClr val="tx1"/>
                </a:solidFill>
              </a:defRPr>
            </a:lvl2pPr>
            <a:lvl3pPr>
              <a:lnSpc>
                <a:spcPts val="2400"/>
              </a:lnSpc>
              <a:spcBef>
                <a:spcPts val="800"/>
              </a:spcBef>
              <a:buClr>
                <a:schemeClr val="bg2"/>
              </a:buClr>
              <a:defRPr>
                <a:solidFill>
                  <a:schemeClr val="tx1"/>
                </a:solidFill>
              </a:defRPr>
            </a:lvl3pPr>
            <a:lvl4pPr>
              <a:lnSpc>
                <a:spcPts val="2400"/>
              </a:lnSpc>
              <a:spcBef>
                <a:spcPts val="800"/>
              </a:spcBef>
              <a:buClr>
                <a:schemeClr val="bg2"/>
              </a:buClr>
              <a:defRPr>
                <a:solidFill>
                  <a:schemeClr val="tx1"/>
                </a:solidFill>
              </a:defRPr>
            </a:lvl4pPr>
            <a:lvl5pPr>
              <a:lnSpc>
                <a:spcPts val="2400"/>
              </a:lnSpc>
              <a:spcBef>
                <a:spcPts val="800"/>
              </a:spcBef>
              <a:buClr>
                <a:schemeClr val="bg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497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435" y="624000"/>
            <a:ext cx="10944000" cy="960000"/>
          </a:xfrm>
        </p:spPr>
        <p:txBody>
          <a:bodyPr/>
          <a:lstStyle>
            <a:lvl1pPr>
              <a:defRPr sz="2667" b="1">
                <a:solidFill>
                  <a:schemeClr val="tx2"/>
                </a:solidFill>
              </a:defRPr>
            </a:lvl1pPr>
          </a:lstStyle>
          <a:p>
            <a:r>
              <a:rPr lang="en-US"/>
              <a:t>Click to edit Master title style</a:t>
            </a:r>
            <a:endParaRPr lang="en-GB"/>
          </a:p>
        </p:txBody>
      </p:sp>
      <p:sp>
        <p:nvSpPr>
          <p:cNvPr id="3" name="Slide Number Placeholder 2"/>
          <p:cNvSpPr>
            <a:spLocks noGrp="1"/>
          </p:cNvSpPr>
          <p:nvPr>
            <p:ph type="sldNum" sz="quarter" idx="12"/>
          </p:nvPr>
        </p:nvSpPr>
        <p:spPr>
          <a:xfrm>
            <a:off x="431371" y="6213310"/>
            <a:ext cx="480053" cy="366183"/>
          </a:xfrm>
        </p:spPr>
        <p:txBody>
          <a:bodyPr/>
          <a:lstStyle>
            <a:lvl1pPr>
              <a:defRPr b="1">
                <a:solidFill>
                  <a:schemeClr val="bg1"/>
                </a:solidFill>
              </a:defRPr>
            </a:lvl1pPr>
          </a:lstStyle>
          <a:p>
            <a:fld id="{E68B66A6-FD11-43D4-B666-F3E94C391CA6}" type="slidenum">
              <a:rPr lang="en-GB" smtClean="0"/>
              <a:pPr/>
              <a:t>‹#›</a:t>
            </a:fld>
            <a:endParaRPr lang="en-GB"/>
          </a:p>
        </p:txBody>
      </p:sp>
      <p:sp>
        <p:nvSpPr>
          <p:cNvPr id="6" name="Footer Placeholder 5"/>
          <p:cNvSpPr>
            <a:spLocks noGrp="1"/>
          </p:cNvSpPr>
          <p:nvPr>
            <p:ph type="ftr" sz="quarter" idx="13"/>
          </p:nvPr>
        </p:nvSpPr>
        <p:spPr>
          <a:xfrm>
            <a:off x="1007435" y="6213310"/>
            <a:ext cx="6027539" cy="361949"/>
          </a:xfrm>
        </p:spPr>
        <p:txBody>
          <a:bodyPr/>
          <a:lstStyle/>
          <a:p>
            <a:pPr>
              <a:defRPr/>
            </a:pPr>
            <a:endParaRPr lang="en-GB" altLang="en-US"/>
          </a:p>
        </p:txBody>
      </p:sp>
      <p:sp>
        <p:nvSpPr>
          <p:cNvPr id="4" name="TextBox 3">
            <a:extLst>
              <a:ext uri="{FF2B5EF4-FFF2-40B4-BE49-F238E27FC236}">
                <a16:creationId xmlns:a16="http://schemas.microsoft.com/office/drawing/2014/main" id="{0662863E-BA66-1243-B3FA-8A19F98750FA}"/>
              </a:ext>
            </a:extLst>
          </p:cNvPr>
          <p:cNvSpPr txBox="1"/>
          <p:nvPr userDrawn="1"/>
        </p:nvSpPr>
        <p:spPr>
          <a:xfrm>
            <a:off x="6291385" y="5298831"/>
            <a:ext cx="246308" cy="492443"/>
          </a:xfrm>
          <a:prstGeom prst="rect">
            <a:avLst/>
          </a:prstGeom>
          <a:noFill/>
        </p:spPr>
        <p:txBody>
          <a:bodyPr wrap="square" rtlCol="0">
            <a:spAutoFit/>
          </a:bodyPr>
          <a:lstStyle/>
          <a:p>
            <a:endParaRPr lang="en-US" sz="2400"/>
          </a:p>
        </p:txBody>
      </p:sp>
    </p:spTree>
    <p:extLst>
      <p:ext uri="{BB962C8B-B14F-4D97-AF65-F5344CB8AC3E}">
        <p14:creationId xmlns:p14="http://schemas.microsoft.com/office/powerpoint/2010/main" val="845481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102652" y="912000"/>
            <a:ext cx="10416597" cy="1440000"/>
          </a:xfrm>
        </p:spPr>
        <p:txBody>
          <a:bodyPr anchor="b"/>
          <a:lstStyle>
            <a:lvl1pPr>
              <a:lnSpc>
                <a:spcPts val="5067"/>
              </a:lnSpc>
              <a:defRPr sz="4267" b="1">
                <a:solidFill>
                  <a:schemeClr val="tx2"/>
                </a:solidFill>
              </a:defRPr>
            </a:lvl1pPr>
          </a:lstStyle>
          <a:p>
            <a:r>
              <a:rPr lang="en-US"/>
              <a:t>Click to edit Master title style</a:t>
            </a:r>
            <a:endParaRPr lang="en-GB"/>
          </a:p>
        </p:txBody>
      </p:sp>
      <p:sp>
        <p:nvSpPr>
          <p:cNvPr id="7" name="Text Placeholder 2"/>
          <p:cNvSpPr>
            <a:spLocks noGrp="1"/>
          </p:cNvSpPr>
          <p:nvPr>
            <p:ph type="body" idx="1"/>
          </p:nvPr>
        </p:nvSpPr>
        <p:spPr>
          <a:xfrm>
            <a:off x="1200000" y="2400000"/>
            <a:ext cx="10272597" cy="758400"/>
          </a:xfrm>
          <a:prstGeom prst="rect">
            <a:avLst/>
          </a:prstGeom>
        </p:spPr>
        <p:txBody>
          <a:bodyPr lIns="0"/>
          <a:lstStyle>
            <a:lvl1pPr marL="0" indent="0">
              <a:buNone/>
              <a:defRPr sz="1867">
                <a:solidFill>
                  <a:schemeClr val="bg2"/>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2" name="Footer Placeholder 1"/>
          <p:cNvSpPr>
            <a:spLocks noGrp="1"/>
          </p:cNvSpPr>
          <p:nvPr>
            <p:ph type="ftr" sz="quarter" idx="10"/>
          </p:nvPr>
        </p:nvSpPr>
        <p:spPr>
          <a:xfrm>
            <a:off x="932557" y="6213310"/>
            <a:ext cx="6027539" cy="361949"/>
          </a:xfrm>
        </p:spPr>
        <p:txBody>
          <a:bodyPr/>
          <a:lstStyle/>
          <a:p>
            <a:pPr>
              <a:defRPr/>
            </a:pPr>
            <a:endParaRPr lang="en-GB" altLang="en-US"/>
          </a:p>
        </p:txBody>
      </p:sp>
      <p:sp>
        <p:nvSpPr>
          <p:cNvPr id="3" name="Slide Number Placeholder 2"/>
          <p:cNvSpPr>
            <a:spLocks noGrp="1"/>
          </p:cNvSpPr>
          <p:nvPr>
            <p:ph type="sldNum" sz="quarter" idx="11"/>
          </p:nvPr>
        </p:nvSpPr>
        <p:spPr>
          <a:xfrm>
            <a:off x="431371" y="6213310"/>
            <a:ext cx="480053" cy="366183"/>
          </a:xfrm>
        </p:spPr>
        <p:txBody>
          <a:bodyPr/>
          <a:lstStyle>
            <a:lvl1pPr>
              <a:defRPr b="1">
                <a:solidFill>
                  <a:schemeClr val="bg1"/>
                </a:solidFill>
              </a:defRPr>
            </a:lvl1pPr>
          </a:lstStyle>
          <a:p>
            <a:fld id="{E68B66A6-FD11-43D4-B666-F3E94C391CA6}" type="slidenum">
              <a:rPr lang="en-GB" smtClean="0"/>
              <a:pPr/>
              <a:t>‹#›</a:t>
            </a:fld>
            <a:endParaRPr lang="en-GB"/>
          </a:p>
        </p:txBody>
      </p:sp>
    </p:spTree>
    <p:extLst>
      <p:ext uri="{BB962C8B-B14F-4D97-AF65-F5344CB8AC3E}">
        <p14:creationId xmlns:p14="http://schemas.microsoft.com/office/powerpoint/2010/main" val="2538940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Tree>
    <p:extLst>
      <p:ext uri="{BB962C8B-B14F-4D97-AF65-F5344CB8AC3E}">
        <p14:creationId xmlns:p14="http://schemas.microsoft.com/office/powerpoint/2010/main" val="2725608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72FD5EEA-870A-5986-04C3-93D6CBEC6AA0}"/>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961142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B0441595-551F-64B1-CE4F-DD4B47B73858}"/>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6877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slid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pPr>
              <a:defRPr/>
            </a:pPr>
            <a:endParaRPr lang="en-GB" altLang="en-US"/>
          </a:p>
        </p:txBody>
      </p:sp>
      <p:sp>
        <p:nvSpPr>
          <p:cNvPr id="3" name="Slide Number Placeholder 2"/>
          <p:cNvSpPr>
            <a:spLocks noGrp="1"/>
          </p:cNvSpPr>
          <p:nvPr>
            <p:ph type="sldNum" sz="quarter" idx="11"/>
          </p:nvPr>
        </p:nvSpPr>
        <p:spPr/>
        <p:txBody>
          <a:bodyPr/>
          <a:lstStyle/>
          <a:p>
            <a:fld id="{E68B66A6-FD11-43D4-B666-F3E94C391CA6}" type="slidenum">
              <a:rPr lang="en-GB" smtClean="0"/>
              <a:pPr/>
              <a:t>‹#›</a:t>
            </a:fld>
            <a:endParaRPr lang="en-GB"/>
          </a:p>
        </p:txBody>
      </p:sp>
      <p:sp>
        <p:nvSpPr>
          <p:cNvPr id="4" name="Title 1">
            <a:extLst>
              <a:ext uri="{FF2B5EF4-FFF2-40B4-BE49-F238E27FC236}">
                <a16:creationId xmlns:a16="http://schemas.microsoft.com/office/drawing/2014/main" id="{E369C3D1-3D2D-D692-93E9-16C6AA33E7C9}"/>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846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1028568" y="2064001"/>
            <a:ext cx="5184000" cy="39572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7"/>
          <p:cNvSpPr>
            <a:spLocks noGrp="1" noChangeArrowheads="1"/>
          </p:cNvSpPr>
          <p:nvPr>
            <p:ph type="title"/>
          </p:nvPr>
        </p:nvSpPr>
        <p:spPr bwMode="auto">
          <a:xfrm>
            <a:off x="1028568" y="624000"/>
            <a:ext cx="10944000" cy="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lvl1pPr>
              <a:defRPr sz="2667" b="1">
                <a:solidFill>
                  <a:schemeClr val="tx2"/>
                </a:solidFill>
              </a:defRPr>
            </a:lvl1pPr>
          </a:lstStyle>
          <a:p>
            <a:pPr lvl="0"/>
            <a:r>
              <a:rPr lang="en-US"/>
              <a:t>Click to edit Master title style</a:t>
            </a:r>
            <a:endParaRPr lang="en-GB"/>
          </a:p>
        </p:txBody>
      </p:sp>
      <p:sp>
        <p:nvSpPr>
          <p:cNvPr id="2" name="Footer Placeholder 1"/>
          <p:cNvSpPr>
            <a:spLocks noGrp="1"/>
          </p:cNvSpPr>
          <p:nvPr>
            <p:ph type="ftr" sz="quarter" idx="14"/>
          </p:nvPr>
        </p:nvSpPr>
        <p:spPr>
          <a:xfrm>
            <a:off x="1028568" y="6213310"/>
            <a:ext cx="6027539" cy="361949"/>
          </a:xfrm>
        </p:spPr>
        <p:txBody>
          <a:bodyPr/>
          <a:lstStyle/>
          <a:p>
            <a:pPr>
              <a:defRPr/>
            </a:pPr>
            <a:endParaRPr lang="en-GB" altLang="en-US"/>
          </a:p>
        </p:txBody>
      </p:sp>
      <p:sp>
        <p:nvSpPr>
          <p:cNvPr id="3" name="Slide Number Placeholder 2"/>
          <p:cNvSpPr>
            <a:spLocks noGrp="1"/>
          </p:cNvSpPr>
          <p:nvPr>
            <p:ph type="sldNum" sz="quarter" idx="15"/>
          </p:nvPr>
        </p:nvSpPr>
        <p:spPr>
          <a:xfrm>
            <a:off x="431371" y="6213310"/>
            <a:ext cx="480053" cy="366183"/>
          </a:xfrm>
        </p:spPr>
        <p:txBody>
          <a:bodyPr/>
          <a:lstStyle>
            <a:lvl1pPr>
              <a:defRPr b="1">
                <a:solidFill>
                  <a:schemeClr val="bg1"/>
                </a:solidFill>
              </a:defRPr>
            </a:lvl1pPr>
          </a:lstStyle>
          <a:p>
            <a:fld id="{E68B66A6-FD11-43D4-B666-F3E94C391CA6}" type="slidenum">
              <a:rPr lang="en-GB" smtClean="0"/>
              <a:pPr/>
              <a:t>‹#›</a:t>
            </a:fld>
            <a:endParaRPr lang="en-GB"/>
          </a:p>
        </p:txBody>
      </p:sp>
    </p:spTree>
    <p:extLst>
      <p:ext uri="{BB962C8B-B14F-4D97-AF65-F5344CB8AC3E}">
        <p14:creationId xmlns:p14="http://schemas.microsoft.com/office/powerpoint/2010/main" val="271821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000" y="624000"/>
            <a:ext cx="10944608" cy="960000"/>
          </a:xfrm>
        </p:spPr>
        <p:txBody>
          <a:bodyPr lIns="90000"/>
          <a:lstStyle>
            <a:lvl1pPr>
              <a:defRPr sz="3467">
                <a:solidFill>
                  <a:srgbClr val="034EA2"/>
                </a:solidFill>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p>
            <a:pPr>
              <a:defRPr/>
            </a:pPr>
            <a:endParaRPr lang="en-GB" altLang="en-US">
              <a:solidFill>
                <a:srgbClr val="53565A"/>
              </a:solidFill>
            </a:endParaRPr>
          </a:p>
        </p:txBody>
      </p:sp>
      <p:sp>
        <p:nvSpPr>
          <p:cNvPr id="9" name="Slide Number Placeholder 8"/>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
        <p:nvSpPr>
          <p:cNvPr id="7" name="Text Placeholder 12">
            <a:extLst>
              <a:ext uri="{FF2B5EF4-FFF2-40B4-BE49-F238E27FC236}">
                <a16:creationId xmlns:a16="http://schemas.microsoft.com/office/drawing/2014/main" id="{944CA9B3-D650-ED4C-86E7-46101AD1335B}"/>
              </a:ext>
            </a:extLst>
          </p:cNvPr>
          <p:cNvSpPr>
            <a:spLocks noGrp="1"/>
          </p:cNvSpPr>
          <p:nvPr>
            <p:ph idx="1"/>
          </p:nvPr>
        </p:nvSpPr>
        <p:spPr>
          <a:xfrm>
            <a:off x="623392" y="2064000"/>
            <a:ext cx="10945216" cy="3957288"/>
          </a:xfrm>
          <a:prstGeom prst="rect">
            <a:avLst/>
          </a:prstGeom>
        </p:spPr>
        <p:txBody>
          <a:bodyPr vert="horz" lIns="91440" tIns="45720" rIns="91440" bIns="45720" rtlCol="0">
            <a:noAutofit/>
          </a:bodyPr>
          <a:lstStyle>
            <a:lvl1pPr>
              <a:lnSpc>
                <a:spcPts val="2667"/>
              </a:lnSpc>
              <a:spcBef>
                <a:spcPts val="800"/>
              </a:spcBef>
              <a:buClr>
                <a:schemeClr val="bg2"/>
              </a:buClr>
              <a:defRPr>
                <a:solidFill>
                  <a:schemeClr val="tx1"/>
                </a:solidFill>
              </a:defRPr>
            </a:lvl1pPr>
            <a:lvl2pPr>
              <a:lnSpc>
                <a:spcPts val="2400"/>
              </a:lnSpc>
              <a:spcBef>
                <a:spcPts val="800"/>
              </a:spcBef>
              <a:buClr>
                <a:schemeClr val="bg2"/>
              </a:buClr>
              <a:defRPr>
                <a:solidFill>
                  <a:schemeClr val="tx1"/>
                </a:solidFill>
              </a:defRPr>
            </a:lvl2pPr>
            <a:lvl3pPr>
              <a:lnSpc>
                <a:spcPts val="2400"/>
              </a:lnSpc>
              <a:spcBef>
                <a:spcPts val="800"/>
              </a:spcBef>
              <a:buClr>
                <a:schemeClr val="bg2"/>
              </a:buClr>
              <a:defRPr>
                <a:solidFill>
                  <a:schemeClr val="tx1"/>
                </a:solidFill>
              </a:defRPr>
            </a:lvl3pPr>
            <a:lvl4pPr>
              <a:lnSpc>
                <a:spcPts val="2400"/>
              </a:lnSpc>
              <a:spcBef>
                <a:spcPts val="800"/>
              </a:spcBef>
              <a:buClr>
                <a:schemeClr val="bg2"/>
              </a:buClr>
              <a:defRPr>
                <a:solidFill>
                  <a:schemeClr val="tx1"/>
                </a:solidFill>
              </a:defRPr>
            </a:lvl4pPr>
            <a:lvl5pPr>
              <a:lnSpc>
                <a:spcPts val="2400"/>
              </a:lnSpc>
              <a:spcBef>
                <a:spcPts val="800"/>
              </a:spcBef>
              <a:buClr>
                <a:schemeClr val="bg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5794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75C9-102D-33A5-213B-B9B8B64C58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8799CA-A6B5-A984-FCCA-38DF2447A04F}"/>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BE53D9-C281-4D76-286C-CAAEE89A3C60}"/>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E36B936-E744-ECB6-FCB9-247847B0657D}"/>
              </a:ext>
            </a:extLst>
          </p:cNvPr>
          <p:cNvSpPr>
            <a:spLocks noGrp="1"/>
          </p:cNvSpPr>
          <p:nvPr>
            <p:ph type="dt" sz="half" idx="10"/>
          </p:nvPr>
        </p:nvSpPr>
        <p:spPr/>
        <p:txBody>
          <a:bodyPr/>
          <a:lstStyle/>
          <a:p>
            <a:fld id="{57F4BDCC-7A4F-384E-9A10-73211D2AE620}" type="datetimeFigureOut">
              <a:rPr lang="en-US" smtClean="0"/>
              <a:t>5/7/2025</a:t>
            </a:fld>
            <a:endParaRPr lang="en-US"/>
          </a:p>
        </p:txBody>
      </p:sp>
      <p:sp>
        <p:nvSpPr>
          <p:cNvPr id="6" name="Footer Placeholder 5">
            <a:extLst>
              <a:ext uri="{FF2B5EF4-FFF2-40B4-BE49-F238E27FC236}">
                <a16:creationId xmlns:a16="http://schemas.microsoft.com/office/drawing/2014/main" id="{F1E04434-589F-9F96-7DF4-BE1BA64C5B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FD319-615C-214F-FC6A-16D0C67C163C}"/>
              </a:ext>
            </a:extLst>
          </p:cNvPr>
          <p:cNvSpPr>
            <a:spLocks noGrp="1"/>
          </p:cNvSpPr>
          <p:nvPr>
            <p:ph type="sldNum" sz="quarter" idx="12"/>
          </p:nvPr>
        </p:nvSpPr>
        <p:spPr/>
        <p:txBody>
          <a:bodyPr/>
          <a:lstStyle/>
          <a:p>
            <a:fld id="{C66AB657-3849-0448-89D2-588C2FB095BB}" type="slidenum">
              <a:rPr lang="en-US" smtClean="0"/>
              <a:t>‹#›</a:t>
            </a:fld>
            <a:endParaRPr lang="en-US"/>
          </a:p>
        </p:txBody>
      </p:sp>
    </p:spTree>
    <p:extLst>
      <p:ext uri="{BB962C8B-B14F-4D97-AF65-F5344CB8AC3E}">
        <p14:creationId xmlns:p14="http://schemas.microsoft.com/office/powerpoint/2010/main" val="2475357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679511" y="2276872"/>
            <a:ext cx="10511999" cy="1440160"/>
          </a:xfrm>
        </p:spPr>
        <p:txBody>
          <a:bodyPr anchor="b">
            <a:normAutofit/>
          </a:bodyPr>
          <a:lstStyle>
            <a:lvl1pPr algn="l">
              <a:lnSpc>
                <a:spcPts val="5600"/>
              </a:lnSpc>
              <a:defRPr sz="4267" b="1" i="0">
                <a:solidFill>
                  <a:schemeClr val="tx2"/>
                </a:solidFill>
                <a:latin typeface="+mj-lt"/>
                <a:cs typeface="Proxima Nova Soft Bold"/>
              </a:defRPr>
            </a:lvl1pPr>
          </a:lstStyle>
          <a:p>
            <a:r>
              <a:rPr lang="en-US"/>
              <a:t>Click to edit Master title style</a:t>
            </a:r>
            <a:endParaRPr lang="en-GB"/>
          </a:p>
        </p:txBody>
      </p:sp>
      <p:sp>
        <p:nvSpPr>
          <p:cNvPr id="8" name="Text Placeholder 2"/>
          <p:cNvSpPr>
            <a:spLocks noGrp="1"/>
          </p:cNvSpPr>
          <p:nvPr>
            <p:ph type="body" idx="1" hasCustomPrompt="1"/>
          </p:nvPr>
        </p:nvSpPr>
        <p:spPr>
          <a:xfrm>
            <a:off x="1781047" y="3770712"/>
            <a:ext cx="6456064" cy="672073"/>
          </a:xfrm>
          <a:prstGeom prst="rect">
            <a:avLst/>
          </a:prstGeom>
        </p:spPr>
        <p:txBody>
          <a:bodyPr lIns="0"/>
          <a:lstStyle>
            <a:lvl1pPr marL="0" indent="0">
              <a:lnSpc>
                <a:spcPts val="2400"/>
              </a:lnSpc>
              <a:buNone/>
              <a:defRPr sz="2000" b="0" i="0">
                <a:solidFill>
                  <a:schemeClr val="bg2"/>
                </a:solidFill>
                <a:latin typeface="+mn-lt"/>
                <a:cs typeface="Proxima Nova Soft Regular"/>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 Edit Master text styles    </a:t>
            </a:r>
          </a:p>
        </p:txBody>
      </p:sp>
      <p:sp>
        <p:nvSpPr>
          <p:cNvPr id="2" name="No_Classification">
            <a:extLst>
              <a:ext uri="{FF2B5EF4-FFF2-40B4-BE49-F238E27FC236}">
                <a16:creationId xmlns:a16="http://schemas.microsoft.com/office/drawing/2014/main" id="{E51E58E1-5EED-1393-D466-A55231777890}"/>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379174187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8043" y="624000"/>
            <a:ext cx="10944608" cy="960000"/>
          </a:xfrm>
        </p:spPr>
        <p:txBody>
          <a:bodyPr lIns="90000"/>
          <a:lstStyle>
            <a:lvl1pPr>
              <a:defRPr sz="2667" b="1">
                <a:solidFill>
                  <a:srgbClr val="034EA2"/>
                </a:solidFill>
              </a:defRPr>
            </a:lvl1pPr>
          </a:lstStyle>
          <a:p>
            <a:r>
              <a:rPr lang="en-US"/>
              <a:t>Click to edit Master title style</a:t>
            </a:r>
            <a:endParaRPr lang="en-GB"/>
          </a:p>
        </p:txBody>
      </p:sp>
      <p:sp>
        <p:nvSpPr>
          <p:cNvPr id="8" name="Footer Placeholder 7"/>
          <p:cNvSpPr>
            <a:spLocks noGrp="1"/>
          </p:cNvSpPr>
          <p:nvPr>
            <p:ph type="ftr" sz="quarter" idx="10"/>
          </p:nvPr>
        </p:nvSpPr>
        <p:spPr>
          <a:xfrm>
            <a:off x="1007436" y="6213311"/>
            <a:ext cx="6027539" cy="361949"/>
          </a:xfrm>
        </p:spPr>
        <p:txBody>
          <a:bodyPr/>
          <a:lstStyle/>
          <a:p>
            <a:endParaRPr lang="en-GB"/>
          </a:p>
        </p:txBody>
      </p:sp>
      <p:sp>
        <p:nvSpPr>
          <p:cNvPr id="9" name="Slide Number Placeholder 8"/>
          <p:cNvSpPr>
            <a:spLocks noGrp="1"/>
          </p:cNvSpPr>
          <p:nvPr>
            <p:ph type="sldNum" sz="quarter" idx="11"/>
          </p:nvPr>
        </p:nvSpPr>
        <p:spPr>
          <a:xfrm>
            <a:off x="431371" y="6213311"/>
            <a:ext cx="480053" cy="366183"/>
          </a:xfrm>
        </p:spPr>
        <p:txBody>
          <a:bodyPr/>
          <a:lstStyle>
            <a:lvl1pPr>
              <a:defRPr b="1">
                <a:solidFill>
                  <a:schemeClr val="bg1"/>
                </a:solidFill>
              </a:defRPr>
            </a:lvl1pPr>
          </a:lstStyle>
          <a:p>
            <a:fld id="{48856579-0A29-4A9C-9F1C-9590305110D4}" type="slidenum">
              <a:rPr lang="en-GB" smtClean="0"/>
              <a:t>‹#›</a:t>
            </a:fld>
            <a:endParaRPr lang="en-GB"/>
          </a:p>
        </p:txBody>
      </p:sp>
      <p:sp>
        <p:nvSpPr>
          <p:cNvPr id="7" name="Text Placeholder 12">
            <a:extLst>
              <a:ext uri="{FF2B5EF4-FFF2-40B4-BE49-F238E27FC236}">
                <a16:creationId xmlns:a16="http://schemas.microsoft.com/office/drawing/2014/main" id="{944CA9B3-D650-ED4C-86E7-46101AD1335B}"/>
              </a:ext>
            </a:extLst>
          </p:cNvPr>
          <p:cNvSpPr>
            <a:spLocks noGrp="1"/>
          </p:cNvSpPr>
          <p:nvPr>
            <p:ph idx="1"/>
          </p:nvPr>
        </p:nvSpPr>
        <p:spPr>
          <a:xfrm>
            <a:off x="1007435" y="2064000"/>
            <a:ext cx="10945216" cy="3957288"/>
          </a:xfrm>
          <a:prstGeom prst="rect">
            <a:avLst/>
          </a:prstGeom>
        </p:spPr>
        <p:txBody>
          <a:bodyPr vert="horz" lIns="91440" tIns="45720" rIns="91440" bIns="45720" rtlCol="0">
            <a:noAutofit/>
          </a:bodyPr>
          <a:lstStyle>
            <a:lvl1pPr>
              <a:lnSpc>
                <a:spcPts val="2667"/>
              </a:lnSpc>
              <a:spcBef>
                <a:spcPts val="800"/>
              </a:spcBef>
              <a:buClr>
                <a:schemeClr val="bg2"/>
              </a:buClr>
              <a:defRPr>
                <a:solidFill>
                  <a:schemeClr val="tx1"/>
                </a:solidFill>
              </a:defRPr>
            </a:lvl1pPr>
            <a:lvl2pPr>
              <a:lnSpc>
                <a:spcPts val="2400"/>
              </a:lnSpc>
              <a:spcBef>
                <a:spcPts val="800"/>
              </a:spcBef>
              <a:buClr>
                <a:schemeClr val="bg2"/>
              </a:buClr>
              <a:defRPr>
                <a:solidFill>
                  <a:schemeClr val="tx1"/>
                </a:solidFill>
              </a:defRPr>
            </a:lvl2pPr>
            <a:lvl3pPr>
              <a:lnSpc>
                <a:spcPts val="2400"/>
              </a:lnSpc>
              <a:spcBef>
                <a:spcPts val="800"/>
              </a:spcBef>
              <a:buClr>
                <a:schemeClr val="bg2"/>
              </a:buClr>
              <a:defRPr>
                <a:solidFill>
                  <a:schemeClr val="tx1"/>
                </a:solidFill>
              </a:defRPr>
            </a:lvl3pPr>
            <a:lvl4pPr>
              <a:lnSpc>
                <a:spcPts val="2400"/>
              </a:lnSpc>
              <a:spcBef>
                <a:spcPts val="800"/>
              </a:spcBef>
              <a:buClr>
                <a:schemeClr val="bg2"/>
              </a:buClr>
              <a:defRPr>
                <a:solidFill>
                  <a:schemeClr val="tx1"/>
                </a:solidFill>
              </a:defRPr>
            </a:lvl4pPr>
            <a:lvl5pPr>
              <a:lnSpc>
                <a:spcPts val="2400"/>
              </a:lnSpc>
              <a:spcBef>
                <a:spcPts val="800"/>
              </a:spcBef>
              <a:buClr>
                <a:schemeClr val="bg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341A8CEF-7EBF-8760-F067-1C01394553BC}"/>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13817341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435" y="624000"/>
            <a:ext cx="10944000" cy="960000"/>
          </a:xfrm>
        </p:spPr>
        <p:txBody>
          <a:bodyPr/>
          <a:lstStyle>
            <a:lvl1pPr>
              <a:defRPr sz="2667" b="1">
                <a:solidFill>
                  <a:schemeClr val="tx2"/>
                </a:solidFill>
              </a:defRPr>
            </a:lvl1pPr>
          </a:lstStyle>
          <a:p>
            <a:r>
              <a:rPr lang="en-US"/>
              <a:t>Click to edit Master title style</a:t>
            </a:r>
            <a:endParaRPr lang="en-GB"/>
          </a:p>
        </p:txBody>
      </p:sp>
      <p:sp>
        <p:nvSpPr>
          <p:cNvPr id="3" name="Slide Number Placeholder 2"/>
          <p:cNvSpPr>
            <a:spLocks noGrp="1"/>
          </p:cNvSpPr>
          <p:nvPr>
            <p:ph type="sldNum" sz="quarter" idx="12"/>
          </p:nvPr>
        </p:nvSpPr>
        <p:spPr>
          <a:xfrm>
            <a:off x="431371" y="6213311"/>
            <a:ext cx="480053" cy="366183"/>
          </a:xfrm>
        </p:spPr>
        <p:txBody>
          <a:bodyPr/>
          <a:lstStyle>
            <a:lvl1pPr>
              <a:defRPr b="1">
                <a:solidFill>
                  <a:schemeClr val="bg1"/>
                </a:solidFill>
              </a:defRPr>
            </a:lvl1pPr>
          </a:lstStyle>
          <a:p>
            <a:fld id="{48856579-0A29-4A9C-9F1C-9590305110D4}" type="slidenum">
              <a:rPr lang="en-GB" smtClean="0"/>
              <a:t>‹#›</a:t>
            </a:fld>
            <a:endParaRPr lang="en-GB"/>
          </a:p>
        </p:txBody>
      </p:sp>
      <p:sp>
        <p:nvSpPr>
          <p:cNvPr id="6" name="Footer Placeholder 5"/>
          <p:cNvSpPr>
            <a:spLocks noGrp="1"/>
          </p:cNvSpPr>
          <p:nvPr>
            <p:ph type="ftr" sz="quarter" idx="13"/>
          </p:nvPr>
        </p:nvSpPr>
        <p:spPr>
          <a:xfrm>
            <a:off x="1007436" y="6213311"/>
            <a:ext cx="6027539" cy="361949"/>
          </a:xfrm>
        </p:spPr>
        <p:txBody>
          <a:bodyPr/>
          <a:lstStyle/>
          <a:p>
            <a:endParaRPr lang="en-GB"/>
          </a:p>
        </p:txBody>
      </p:sp>
      <p:sp>
        <p:nvSpPr>
          <p:cNvPr id="4" name="TextBox 3">
            <a:extLst>
              <a:ext uri="{FF2B5EF4-FFF2-40B4-BE49-F238E27FC236}">
                <a16:creationId xmlns:a16="http://schemas.microsoft.com/office/drawing/2014/main" id="{0662863E-BA66-1243-B3FA-8A19F98750FA}"/>
              </a:ext>
            </a:extLst>
          </p:cNvPr>
          <p:cNvSpPr txBox="1"/>
          <p:nvPr/>
        </p:nvSpPr>
        <p:spPr>
          <a:xfrm>
            <a:off x="6291386" y="5298831"/>
            <a:ext cx="246308" cy="543141"/>
          </a:xfrm>
          <a:prstGeom prst="rect">
            <a:avLst/>
          </a:prstGeom>
          <a:noFill/>
        </p:spPr>
        <p:txBody>
          <a:bodyPr wrap="square" rtlCol="0">
            <a:spAutoFit/>
          </a:bodyPr>
          <a:lstStyle/>
          <a:p>
            <a:endParaRPr lang="en-US" sz="2729"/>
          </a:p>
        </p:txBody>
      </p:sp>
      <p:sp>
        <p:nvSpPr>
          <p:cNvPr id="5" name="No_Classification">
            <a:extLst>
              <a:ext uri="{FF2B5EF4-FFF2-40B4-BE49-F238E27FC236}">
                <a16:creationId xmlns:a16="http://schemas.microsoft.com/office/drawing/2014/main" id="{3A45FEF5-6160-ECA8-2C21-00542731860B}"/>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29282840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102652" y="912000"/>
            <a:ext cx="10416597" cy="1440000"/>
          </a:xfrm>
        </p:spPr>
        <p:txBody>
          <a:bodyPr anchor="b"/>
          <a:lstStyle>
            <a:lvl1pPr>
              <a:lnSpc>
                <a:spcPts val="5067"/>
              </a:lnSpc>
              <a:defRPr sz="4267" b="1">
                <a:solidFill>
                  <a:schemeClr val="tx2"/>
                </a:solidFill>
              </a:defRPr>
            </a:lvl1pPr>
          </a:lstStyle>
          <a:p>
            <a:r>
              <a:rPr lang="en-US"/>
              <a:t>Click to edit Master title style</a:t>
            </a:r>
            <a:endParaRPr lang="en-GB"/>
          </a:p>
        </p:txBody>
      </p:sp>
      <p:sp>
        <p:nvSpPr>
          <p:cNvPr id="7" name="Text Placeholder 2"/>
          <p:cNvSpPr>
            <a:spLocks noGrp="1"/>
          </p:cNvSpPr>
          <p:nvPr>
            <p:ph type="body" idx="1"/>
          </p:nvPr>
        </p:nvSpPr>
        <p:spPr>
          <a:xfrm>
            <a:off x="1200000" y="2400000"/>
            <a:ext cx="10272597" cy="758400"/>
          </a:xfrm>
          <a:prstGeom prst="rect">
            <a:avLst/>
          </a:prstGeom>
        </p:spPr>
        <p:txBody>
          <a:bodyPr lIns="0"/>
          <a:lstStyle>
            <a:lvl1pPr marL="0" indent="0">
              <a:buNone/>
              <a:defRPr sz="1867">
                <a:solidFill>
                  <a:schemeClr val="bg2"/>
                </a:solidFill>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Click to edit Master text styles</a:t>
            </a:r>
          </a:p>
        </p:txBody>
      </p:sp>
      <p:sp>
        <p:nvSpPr>
          <p:cNvPr id="2" name="Footer Placeholder 1"/>
          <p:cNvSpPr>
            <a:spLocks noGrp="1"/>
          </p:cNvSpPr>
          <p:nvPr>
            <p:ph type="ftr" sz="quarter" idx="10"/>
          </p:nvPr>
        </p:nvSpPr>
        <p:spPr>
          <a:xfrm>
            <a:off x="932557" y="6213311"/>
            <a:ext cx="6027539" cy="361949"/>
          </a:xfrm>
        </p:spPr>
        <p:txBody>
          <a:bodyPr/>
          <a:lstStyle/>
          <a:p>
            <a:endParaRPr lang="en-GB"/>
          </a:p>
        </p:txBody>
      </p:sp>
      <p:sp>
        <p:nvSpPr>
          <p:cNvPr id="3" name="Slide Number Placeholder 2"/>
          <p:cNvSpPr>
            <a:spLocks noGrp="1"/>
          </p:cNvSpPr>
          <p:nvPr>
            <p:ph type="sldNum" sz="quarter" idx="11"/>
          </p:nvPr>
        </p:nvSpPr>
        <p:spPr>
          <a:xfrm>
            <a:off x="431371" y="6213311"/>
            <a:ext cx="480053" cy="366183"/>
          </a:xfrm>
        </p:spPr>
        <p:txBody>
          <a:bodyPr/>
          <a:lstStyle>
            <a:lvl1pPr>
              <a:defRPr b="1">
                <a:solidFill>
                  <a:schemeClr val="bg1"/>
                </a:solidFill>
              </a:defRPr>
            </a:lvl1pPr>
          </a:lstStyle>
          <a:p>
            <a:fld id="{48856579-0A29-4A9C-9F1C-9590305110D4}" type="slidenum">
              <a:rPr lang="en-GB" smtClean="0"/>
              <a:t>‹#›</a:t>
            </a:fld>
            <a:endParaRPr lang="en-GB"/>
          </a:p>
        </p:txBody>
      </p:sp>
      <p:sp>
        <p:nvSpPr>
          <p:cNvPr id="4" name="No_Classification">
            <a:extLst>
              <a:ext uri="{FF2B5EF4-FFF2-40B4-BE49-F238E27FC236}">
                <a16:creationId xmlns:a16="http://schemas.microsoft.com/office/drawing/2014/main" id="{E1C844EA-2CAB-8D58-A623-B1143A99C2A1}"/>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383320688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_slide_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endParaRPr lang="en-GB"/>
          </a:p>
        </p:txBody>
      </p:sp>
      <p:sp>
        <p:nvSpPr>
          <p:cNvPr id="3" name="Slide Number Placeholder 2"/>
          <p:cNvSpPr>
            <a:spLocks noGrp="1"/>
          </p:cNvSpPr>
          <p:nvPr>
            <p:ph type="sldNum" sz="quarter" idx="11"/>
          </p:nvPr>
        </p:nvSpPr>
        <p:spPr/>
        <p:txBody>
          <a:bodyPr/>
          <a:lstStyle/>
          <a:p>
            <a:fld id="{48856579-0A29-4A9C-9F1C-9590305110D4}" type="slidenum">
              <a:rPr lang="en-GB" smtClean="0"/>
              <a:t>‹#›</a:t>
            </a:fld>
            <a:endParaRPr lang="en-GB"/>
          </a:p>
        </p:txBody>
      </p:sp>
      <p:sp>
        <p:nvSpPr>
          <p:cNvPr id="4" name="No_Classification">
            <a:extLst>
              <a:ext uri="{FF2B5EF4-FFF2-40B4-BE49-F238E27FC236}">
                <a16:creationId xmlns:a16="http://schemas.microsoft.com/office/drawing/2014/main" id="{A1AD983B-A6BA-46DA-D5B3-B20E726FC1DD}"/>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41203288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Divider_slide_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endParaRPr lang="en-GB"/>
          </a:p>
        </p:txBody>
      </p:sp>
      <p:sp>
        <p:nvSpPr>
          <p:cNvPr id="3" name="Slide Number Placeholder 2"/>
          <p:cNvSpPr>
            <a:spLocks noGrp="1"/>
          </p:cNvSpPr>
          <p:nvPr>
            <p:ph type="sldNum" sz="quarter" idx="11"/>
          </p:nvPr>
        </p:nvSpPr>
        <p:spPr/>
        <p:txBody>
          <a:bodyPr/>
          <a:lstStyle/>
          <a:p>
            <a:fld id="{48856579-0A29-4A9C-9F1C-9590305110D4}" type="slidenum">
              <a:rPr lang="en-GB" smtClean="0"/>
              <a:t>‹#›</a:t>
            </a:fld>
            <a:endParaRPr lang="en-GB"/>
          </a:p>
        </p:txBody>
      </p:sp>
      <p:sp>
        <p:nvSpPr>
          <p:cNvPr id="4" name="Title 1">
            <a:extLst>
              <a:ext uri="{FF2B5EF4-FFF2-40B4-BE49-F238E27FC236}">
                <a16:creationId xmlns:a16="http://schemas.microsoft.com/office/drawing/2014/main" id="{72FD5EEA-870A-5986-04C3-93D6CBEC6AA0}"/>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
        <p:nvSpPr>
          <p:cNvPr id="5" name="No_Classification">
            <a:extLst>
              <a:ext uri="{FF2B5EF4-FFF2-40B4-BE49-F238E27FC236}">
                <a16:creationId xmlns:a16="http://schemas.microsoft.com/office/drawing/2014/main" id="{1272ED64-088F-1DB3-82D4-CE7563ADECB0}"/>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9089281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_slide_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endParaRPr lang="en-GB"/>
          </a:p>
        </p:txBody>
      </p:sp>
      <p:sp>
        <p:nvSpPr>
          <p:cNvPr id="3" name="Slide Number Placeholder 2"/>
          <p:cNvSpPr>
            <a:spLocks noGrp="1"/>
          </p:cNvSpPr>
          <p:nvPr>
            <p:ph type="sldNum" sz="quarter" idx="11"/>
          </p:nvPr>
        </p:nvSpPr>
        <p:spPr/>
        <p:txBody>
          <a:bodyPr/>
          <a:lstStyle/>
          <a:p>
            <a:fld id="{48856579-0A29-4A9C-9F1C-9590305110D4}" type="slidenum">
              <a:rPr lang="en-GB" smtClean="0"/>
              <a:t>‹#›</a:t>
            </a:fld>
            <a:endParaRPr lang="en-GB"/>
          </a:p>
        </p:txBody>
      </p:sp>
      <p:sp>
        <p:nvSpPr>
          <p:cNvPr id="4" name="Title 1">
            <a:extLst>
              <a:ext uri="{FF2B5EF4-FFF2-40B4-BE49-F238E27FC236}">
                <a16:creationId xmlns:a16="http://schemas.microsoft.com/office/drawing/2014/main" id="{B0441595-551F-64B1-CE4F-DD4B47B73858}"/>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
        <p:nvSpPr>
          <p:cNvPr id="5" name="No_Classification">
            <a:extLst>
              <a:ext uri="{FF2B5EF4-FFF2-40B4-BE49-F238E27FC236}">
                <a16:creationId xmlns:a16="http://schemas.microsoft.com/office/drawing/2014/main" id="{F31B3E00-5681-E1D8-1E3E-879AFD4368ED}"/>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132162062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ivider_slide_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70" indent="0">
              <a:buNone/>
              <a:defRPr sz="2667"/>
            </a:lvl2pPr>
            <a:lvl3pPr marL="1219140" indent="0">
              <a:buNone/>
              <a:defRPr sz="2400"/>
            </a:lvl3pPr>
            <a:lvl4pPr marL="1828709" indent="0">
              <a:buNone/>
              <a:defRPr sz="2133"/>
            </a:lvl4pPr>
            <a:lvl5pPr marL="2438278" indent="0">
              <a:buNone/>
              <a:defRPr sz="2133"/>
            </a:lvl5pPr>
            <a:lvl6pPr marL="3047848" indent="0">
              <a:buNone/>
              <a:defRPr sz="2133"/>
            </a:lvl6pPr>
            <a:lvl7pPr marL="3657418" indent="0">
              <a:buNone/>
              <a:defRPr sz="2133"/>
            </a:lvl7pPr>
            <a:lvl8pPr marL="4266987" indent="0">
              <a:buNone/>
              <a:defRPr sz="2133"/>
            </a:lvl8pPr>
            <a:lvl9pPr marL="4876557" indent="0">
              <a:buNone/>
              <a:defRPr sz="2133"/>
            </a:lvl9pPr>
          </a:lstStyle>
          <a:p>
            <a:pPr lvl="0"/>
            <a:r>
              <a:rPr lang="en-US"/>
              <a:t>Click to edit Master text styles</a:t>
            </a:r>
          </a:p>
        </p:txBody>
      </p:sp>
      <p:sp>
        <p:nvSpPr>
          <p:cNvPr id="2" name="Footer Placeholder 1"/>
          <p:cNvSpPr>
            <a:spLocks noGrp="1"/>
          </p:cNvSpPr>
          <p:nvPr>
            <p:ph type="ftr" sz="quarter" idx="10"/>
          </p:nvPr>
        </p:nvSpPr>
        <p:spPr/>
        <p:txBody>
          <a:bodyPr/>
          <a:lstStyle/>
          <a:p>
            <a:endParaRPr lang="en-GB"/>
          </a:p>
        </p:txBody>
      </p:sp>
      <p:sp>
        <p:nvSpPr>
          <p:cNvPr id="3" name="Slide Number Placeholder 2"/>
          <p:cNvSpPr>
            <a:spLocks noGrp="1"/>
          </p:cNvSpPr>
          <p:nvPr>
            <p:ph type="sldNum" sz="quarter" idx="11"/>
          </p:nvPr>
        </p:nvSpPr>
        <p:spPr/>
        <p:txBody>
          <a:bodyPr/>
          <a:lstStyle/>
          <a:p>
            <a:fld id="{48856579-0A29-4A9C-9F1C-9590305110D4}" type="slidenum">
              <a:rPr lang="en-GB" smtClean="0"/>
              <a:t>‹#›</a:t>
            </a:fld>
            <a:endParaRPr lang="en-GB"/>
          </a:p>
        </p:txBody>
      </p:sp>
      <p:sp>
        <p:nvSpPr>
          <p:cNvPr id="4" name="Title 1">
            <a:extLst>
              <a:ext uri="{FF2B5EF4-FFF2-40B4-BE49-F238E27FC236}">
                <a16:creationId xmlns:a16="http://schemas.microsoft.com/office/drawing/2014/main" id="{E369C3D1-3D2D-D692-93E9-16C6AA33E7C9}"/>
              </a:ext>
            </a:extLst>
          </p:cNvPr>
          <p:cNvSpPr>
            <a:spLocks noGrp="1"/>
          </p:cNvSpPr>
          <p:nvPr>
            <p:ph type="title"/>
          </p:nvPr>
        </p:nvSpPr>
        <p:spPr>
          <a:xfrm>
            <a:off x="1056000" y="912000"/>
            <a:ext cx="5520053" cy="1440000"/>
          </a:xfrm>
        </p:spPr>
        <p:txBody>
          <a:bodyPr anchor="b"/>
          <a:lstStyle>
            <a:lvl1pPr>
              <a:lnSpc>
                <a:spcPts val="5067"/>
              </a:lnSpc>
              <a:defRPr sz="4267" b="1">
                <a:solidFill>
                  <a:schemeClr val="bg1"/>
                </a:solidFill>
              </a:defRPr>
            </a:lvl1pPr>
          </a:lstStyle>
          <a:p>
            <a:r>
              <a:rPr lang="en-US"/>
              <a:t>Click to edit Master title style</a:t>
            </a:r>
            <a:endParaRPr lang="en-GB"/>
          </a:p>
        </p:txBody>
      </p:sp>
      <p:sp>
        <p:nvSpPr>
          <p:cNvPr id="5" name="No_Classification">
            <a:extLst>
              <a:ext uri="{FF2B5EF4-FFF2-40B4-BE49-F238E27FC236}">
                <a16:creationId xmlns:a16="http://schemas.microsoft.com/office/drawing/2014/main" id="{CB353D3D-476B-26BA-8A6C-7866046E3ACA}"/>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248814029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1028568" y="2064001"/>
            <a:ext cx="5184000" cy="39572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7"/>
          <p:cNvSpPr>
            <a:spLocks noGrp="1" noChangeArrowheads="1"/>
          </p:cNvSpPr>
          <p:nvPr>
            <p:ph type="title"/>
          </p:nvPr>
        </p:nvSpPr>
        <p:spPr bwMode="auto">
          <a:xfrm>
            <a:off x="1028568" y="624000"/>
            <a:ext cx="10944000" cy="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lvl1pPr>
              <a:defRPr sz="2667" b="1">
                <a:solidFill>
                  <a:schemeClr val="tx2"/>
                </a:solidFill>
              </a:defRPr>
            </a:lvl1pPr>
          </a:lstStyle>
          <a:p>
            <a:pPr lvl="0"/>
            <a:r>
              <a:rPr lang="en-US"/>
              <a:t>Click to edit Master title style</a:t>
            </a:r>
            <a:endParaRPr lang="en-GB"/>
          </a:p>
        </p:txBody>
      </p:sp>
      <p:sp>
        <p:nvSpPr>
          <p:cNvPr id="2" name="Footer Placeholder 1"/>
          <p:cNvSpPr>
            <a:spLocks noGrp="1"/>
          </p:cNvSpPr>
          <p:nvPr>
            <p:ph type="ftr" sz="quarter" idx="14"/>
          </p:nvPr>
        </p:nvSpPr>
        <p:spPr>
          <a:xfrm>
            <a:off x="1028569" y="6213311"/>
            <a:ext cx="6027539" cy="361949"/>
          </a:xfrm>
        </p:spPr>
        <p:txBody>
          <a:bodyPr/>
          <a:lstStyle/>
          <a:p>
            <a:endParaRPr lang="en-GB"/>
          </a:p>
        </p:txBody>
      </p:sp>
      <p:sp>
        <p:nvSpPr>
          <p:cNvPr id="3" name="Slide Number Placeholder 2"/>
          <p:cNvSpPr>
            <a:spLocks noGrp="1"/>
          </p:cNvSpPr>
          <p:nvPr>
            <p:ph type="sldNum" sz="quarter" idx="15"/>
          </p:nvPr>
        </p:nvSpPr>
        <p:spPr>
          <a:xfrm>
            <a:off x="431371" y="6213311"/>
            <a:ext cx="480053" cy="366183"/>
          </a:xfrm>
        </p:spPr>
        <p:txBody>
          <a:bodyPr/>
          <a:lstStyle>
            <a:lvl1pPr>
              <a:defRPr b="1">
                <a:solidFill>
                  <a:schemeClr val="bg1"/>
                </a:solidFill>
              </a:defRPr>
            </a:lvl1pPr>
          </a:lstStyle>
          <a:p>
            <a:fld id="{48856579-0A29-4A9C-9F1C-9590305110D4}" type="slidenum">
              <a:rPr lang="en-GB" smtClean="0"/>
              <a:t>‹#›</a:t>
            </a:fld>
            <a:endParaRPr lang="en-GB"/>
          </a:p>
        </p:txBody>
      </p:sp>
      <p:sp>
        <p:nvSpPr>
          <p:cNvPr id="4" name="No_Classification">
            <a:extLst>
              <a:ext uri="{FF2B5EF4-FFF2-40B4-BE49-F238E27FC236}">
                <a16:creationId xmlns:a16="http://schemas.microsoft.com/office/drawing/2014/main" id="{FABDF974-2285-33BC-209C-34AB34D650DC}"/>
              </a:ext>
            </a:extLst>
          </p:cNvPr>
          <p:cNvSpPr txBox="1"/>
          <p:nvPr>
            <p:custDataLst>
              <p:tags r:id="rId1"/>
            </p:custDataLst>
          </p:nvPr>
        </p:nvSpPr>
        <p:spPr>
          <a:xfrm>
            <a:off x="619084" y="6700691"/>
            <a:ext cx="662263" cy="507063"/>
          </a:xfrm>
          <a:prstGeom prst="rect">
            <a:avLst/>
          </a:prstGeom>
          <a:noFill/>
        </p:spPr>
        <p:txBody>
          <a:bodyPr vert="horz" wrap="square" lIns="47921" tIns="23876" rIns="47921" bIns="62315" rtlCol="0">
            <a:spAutoFit/>
          </a:bodyPr>
          <a:lstStyle/>
          <a:p>
            <a:endParaRPr lang="en-GB" sz="2729"/>
          </a:p>
        </p:txBody>
      </p:sp>
    </p:spTree>
    <p:extLst>
      <p:ext uri="{BB962C8B-B14F-4D97-AF65-F5344CB8AC3E}">
        <p14:creationId xmlns:p14="http://schemas.microsoft.com/office/powerpoint/2010/main" val="37088490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000" y="624000"/>
            <a:ext cx="10944000" cy="960000"/>
          </a:xfrm>
        </p:spPr>
        <p:txBody>
          <a:bodyPr/>
          <a:lstStyle>
            <a:lvl1pPr>
              <a:defRPr>
                <a:solidFill>
                  <a:schemeClr val="tx2"/>
                </a:solidFill>
              </a:defRPr>
            </a:lvl1pPr>
          </a:lstStyle>
          <a:p>
            <a:r>
              <a:rPr lang="en-US"/>
              <a:t>Click to edit Master title style</a:t>
            </a:r>
            <a:endParaRPr lang="en-GB"/>
          </a:p>
        </p:txBody>
      </p:sp>
      <p:sp>
        <p:nvSpPr>
          <p:cNvPr id="3" name="Slide Number Placeholder 2"/>
          <p:cNvSpPr>
            <a:spLocks noGrp="1"/>
          </p:cNvSpPr>
          <p:nvPr>
            <p:ph type="sldNum" sz="quarter" idx="12"/>
          </p:nvPr>
        </p:nvSpPr>
        <p:spPr/>
        <p:txBody>
          <a:bodyPr/>
          <a:lstStyle/>
          <a:p>
            <a:fld id="{E68B66A6-FD11-43D4-B666-F3E94C391CA6}" type="slidenum">
              <a:rPr>
                <a:solidFill>
                  <a:srgbClr val="53565A"/>
                </a:solidFill>
              </a:rPr>
              <a:pPr/>
              <a:t>‹#›</a:t>
            </a:fld>
            <a:endParaRPr>
              <a:solidFill>
                <a:srgbClr val="53565A"/>
              </a:solidFill>
            </a:endParaRPr>
          </a:p>
        </p:txBody>
      </p:sp>
      <p:sp>
        <p:nvSpPr>
          <p:cNvPr id="6" name="Footer Placeholder 5"/>
          <p:cNvSpPr>
            <a:spLocks noGrp="1"/>
          </p:cNvSpPr>
          <p:nvPr>
            <p:ph type="ftr" sz="quarter" idx="13"/>
          </p:nvPr>
        </p:nvSpPr>
        <p:spPr/>
        <p:txBody>
          <a:bodyPr/>
          <a:lstStyle/>
          <a:p>
            <a:pPr>
              <a:defRPr/>
            </a:pPr>
            <a:endParaRPr lang="en-GB" altLang="en-US">
              <a:solidFill>
                <a:srgbClr val="53565A"/>
              </a:solidFill>
            </a:endParaRPr>
          </a:p>
        </p:txBody>
      </p:sp>
      <p:sp>
        <p:nvSpPr>
          <p:cNvPr id="4" name="TextBox 3">
            <a:extLst>
              <a:ext uri="{FF2B5EF4-FFF2-40B4-BE49-F238E27FC236}">
                <a16:creationId xmlns:a16="http://schemas.microsoft.com/office/drawing/2014/main" id="{0662863E-BA66-1243-B3FA-8A19F98750FA}"/>
              </a:ext>
            </a:extLst>
          </p:cNvPr>
          <p:cNvSpPr txBox="1"/>
          <p:nvPr userDrawn="1"/>
        </p:nvSpPr>
        <p:spPr>
          <a:xfrm>
            <a:off x="6291385" y="5298832"/>
            <a:ext cx="184731" cy="461665"/>
          </a:xfrm>
          <a:prstGeom prst="rect">
            <a:avLst/>
          </a:prstGeom>
          <a:noFill/>
        </p:spPr>
        <p:txBody>
          <a:bodyPr wrap="none" rtlCol="0">
            <a:spAutoFit/>
          </a:bodyPr>
          <a:lstStyle/>
          <a:p>
            <a:endParaRPr lang="en-US" sz="2400">
              <a:solidFill>
                <a:srgbClr val="53565A"/>
              </a:solidFill>
            </a:endParaRPr>
          </a:p>
        </p:txBody>
      </p:sp>
    </p:spTree>
    <p:extLst>
      <p:ext uri="{BB962C8B-B14F-4D97-AF65-F5344CB8AC3E}">
        <p14:creationId xmlns:p14="http://schemas.microsoft.com/office/powerpoint/2010/main" val="124075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p:cNvSpPr>
            <a:spLocks noGrp="1"/>
          </p:cNvSpPr>
          <p:nvPr>
            <p:ph type="title"/>
          </p:nvPr>
        </p:nvSpPr>
        <p:spPr>
          <a:xfrm>
            <a:off x="1056000" y="912000"/>
            <a:ext cx="10416597" cy="1440000"/>
          </a:xfrm>
        </p:spPr>
        <p:txBody>
          <a:bodyPr anchor="b"/>
          <a:lstStyle>
            <a:lvl1pPr>
              <a:lnSpc>
                <a:spcPts val="5067"/>
              </a:lnSpc>
              <a:defRPr sz="4800">
                <a:solidFill>
                  <a:schemeClr val="tx2"/>
                </a:solidFill>
              </a:defRPr>
            </a:lvl1pPr>
          </a:lstStyle>
          <a:p>
            <a:r>
              <a:rPr lang="en-US"/>
              <a:t>Click to edit Master title style</a:t>
            </a:r>
            <a:endParaRPr lang="en-GB"/>
          </a:p>
        </p:txBody>
      </p:sp>
      <p:sp>
        <p:nvSpPr>
          <p:cNvPr id="7" name="Text Placeholder 2"/>
          <p:cNvSpPr>
            <a:spLocks noGrp="1"/>
          </p:cNvSpPr>
          <p:nvPr>
            <p:ph type="body" idx="1"/>
          </p:nvPr>
        </p:nvSpPr>
        <p:spPr>
          <a:xfrm>
            <a:off x="1200000" y="2400000"/>
            <a:ext cx="10272597" cy="758400"/>
          </a:xfrm>
          <a:prstGeom prst="rect">
            <a:avLst/>
          </a:prstGeom>
        </p:spPr>
        <p:txBody>
          <a:bodyPr lIns="0"/>
          <a:lstStyle>
            <a:lvl1pPr marL="0" indent="0">
              <a:buNone/>
              <a:defRPr sz="1867">
                <a:solidFill>
                  <a:schemeClr val="bg2"/>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2" name="Footer Placeholder 1"/>
          <p:cNvSpPr>
            <a:spLocks noGrp="1"/>
          </p:cNvSpPr>
          <p:nvPr>
            <p:ph type="ftr" sz="quarter" idx="10"/>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620470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6672181" cy="1440000"/>
          </a:xfrm>
        </p:spPr>
        <p:txBody>
          <a:bodyPr anchor="b"/>
          <a:lstStyle>
            <a:lvl1pPr>
              <a:lnSpc>
                <a:spcPts val="5067"/>
              </a:lnSpc>
              <a:defRPr sz="4800">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2" name="Footer Placeholder 1"/>
          <p:cNvSpPr>
            <a:spLocks noGrp="1"/>
          </p:cNvSpPr>
          <p:nvPr>
            <p:ph type="ftr" sz="quarter" idx="10"/>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1222709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_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6672181" cy="1440000"/>
          </a:xfrm>
        </p:spPr>
        <p:txBody>
          <a:bodyPr anchor="b"/>
          <a:lstStyle>
            <a:lvl1pPr>
              <a:lnSpc>
                <a:spcPts val="5067"/>
              </a:lnSpc>
              <a:defRPr sz="4800">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2" name="Footer Placeholder 1"/>
          <p:cNvSpPr>
            <a:spLocks noGrp="1"/>
          </p:cNvSpPr>
          <p:nvPr>
            <p:ph type="ftr" sz="quarter" idx="10"/>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115547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6672181" cy="1440000"/>
          </a:xfrm>
        </p:spPr>
        <p:txBody>
          <a:bodyPr anchor="b"/>
          <a:lstStyle>
            <a:lvl1pPr>
              <a:lnSpc>
                <a:spcPts val="5067"/>
              </a:lnSpc>
              <a:defRPr sz="4800">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2" name="Footer Placeholder 1"/>
          <p:cNvSpPr>
            <a:spLocks noGrp="1"/>
          </p:cNvSpPr>
          <p:nvPr>
            <p:ph type="ftr" sz="quarter" idx="10"/>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301949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slid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056000" y="912000"/>
            <a:ext cx="6672181" cy="1440000"/>
          </a:xfrm>
        </p:spPr>
        <p:txBody>
          <a:bodyPr anchor="b"/>
          <a:lstStyle>
            <a:lvl1pPr>
              <a:lnSpc>
                <a:spcPts val="5067"/>
              </a:lnSpc>
              <a:defRPr sz="4800">
                <a:solidFill>
                  <a:schemeClr val="bg1"/>
                </a:solidFill>
              </a:defRPr>
            </a:lvl1pPr>
          </a:lstStyle>
          <a:p>
            <a:r>
              <a:rPr lang="en-US"/>
              <a:t>Click to edit Master title style</a:t>
            </a:r>
            <a:endParaRPr lang="en-GB"/>
          </a:p>
        </p:txBody>
      </p:sp>
      <p:sp>
        <p:nvSpPr>
          <p:cNvPr id="18" name="Text Placeholder 2"/>
          <p:cNvSpPr>
            <a:spLocks noGrp="1"/>
          </p:cNvSpPr>
          <p:nvPr>
            <p:ph type="body" idx="1"/>
          </p:nvPr>
        </p:nvSpPr>
        <p:spPr>
          <a:xfrm>
            <a:off x="1200491" y="2400000"/>
            <a:ext cx="4384192" cy="758400"/>
          </a:xfrm>
          <a:prstGeom prst="rect">
            <a:avLst/>
          </a:prstGeom>
        </p:spPr>
        <p:txBody>
          <a:bodyPr lIns="0"/>
          <a:lstStyle>
            <a:lvl1pPr marL="0" indent="0">
              <a:buNone/>
              <a:defRPr sz="1867">
                <a:solidFill>
                  <a:schemeClr val="bg1"/>
                </a:solidFill>
              </a:defRPr>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2" name="Footer Placeholder 1"/>
          <p:cNvSpPr>
            <a:spLocks noGrp="1"/>
          </p:cNvSpPr>
          <p:nvPr>
            <p:ph type="ftr" sz="quarter" idx="10"/>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1"/>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229520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Content Placeholder 2"/>
          <p:cNvSpPr>
            <a:spLocks noGrp="1"/>
          </p:cNvSpPr>
          <p:nvPr>
            <p:ph sz="half" idx="12"/>
          </p:nvPr>
        </p:nvSpPr>
        <p:spPr>
          <a:xfrm>
            <a:off x="624000" y="2064001"/>
            <a:ext cx="5184000" cy="3957288"/>
          </a:xfrm>
          <a:prstGeom prst="rect">
            <a:avLst/>
          </a:prstGeom>
        </p:spPr>
        <p:txBody>
          <a:bodyPr lIns="0"/>
          <a:lstStyle>
            <a:lvl1pPr marL="0" indent="0">
              <a:lnSpc>
                <a:spcPts val="2667"/>
              </a:lnSpc>
              <a:spcBef>
                <a:spcPts val="800"/>
              </a:spcBef>
              <a:buFontTx/>
              <a:buNone/>
              <a:defRPr sz="2400">
                <a:solidFill>
                  <a:schemeClr val="bg2"/>
                </a:solidFill>
              </a:defRPr>
            </a:lvl1pPr>
            <a:lvl2pPr marL="0" indent="0">
              <a:lnSpc>
                <a:spcPts val="2667"/>
              </a:lnSpc>
              <a:spcBef>
                <a:spcPts val="800"/>
              </a:spcBef>
              <a:buNone/>
              <a:defRPr sz="2400">
                <a:solidFill>
                  <a:schemeClr val="tx1"/>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a:t>Edit Master text styles</a:t>
            </a:r>
          </a:p>
          <a:p>
            <a:pPr lvl="1"/>
            <a:r>
              <a:rPr lang="en-US"/>
              <a:t>Second level</a:t>
            </a:r>
          </a:p>
        </p:txBody>
      </p:sp>
      <p:sp>
        <p:nvSpPr>
          <p:cNvPr id="9" name="Content Placeholder 2"/>
          <p:cNvSpPr>
            <a:spLocks noGrp="1"/>
          </p:cNvSpPr>
          <p:nvPr>
            <p:ph sz="half" idx="13"/>
          </p:nvPr>
        </p:nvSpPr>
        <p:spPr>
          <a:xfrm>
            <a:off x="6384032" y="2064001"/>
            <a:ext cx="5184000" cy="39572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7"/>
          <p:cNvSpPr>
            <a:spLocks noGrp="1" noChangeArrowheads="1"/>
          </p:cNvSpPr>
          <p:nvPr>
            <p:ph type="title"/>
          </p:nvPr>
        </p:nvSpPr>
        <p:spPr bwMode="auto">
          <a:xfrm>
            <a:off x="624000" y="624000"/>
            <a:ext cx="10944000" cy="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xmlns="" val="1"/>
            </a:ext>
          </a:extLst>
        </p:spPr>
        <p:txBody>
          <a:bodyPr/>
          <a:lstStyle>
            <a:lvl1pPr>
              <a:defRPr>
                <a:solidFill>
                  <a:schemeClr val="tx2"/>
                </a:solidFill>
              </a:defRPr>
            </a:lvl1pPr>
          </a:lstStyle>
          <a:p>
            <a:pPr lvl="0"/>
            <a:r>
              <a:rPr lang="en-US"/>
              <a:t>Click to edit Master title style</a:t>
            </a:r>
            <a:endParaRPr lang="en-GB"/>
          </a:p>
        </p:txBody>
      </p:sp>
      <p:sp>
        <p:nvSpPr>
          <p:cNvPr id="2" name="Footer Placeholder 1"/>
          <p:cNvSpPr>
            <a:spLocks noGrp="1"/>
          </p:cNvSpPr>
          <p:nvPr>
            <p:ph type="ftr" sz="quarter" idx="14"/>
          </p:nvPr>
        </p:nvSpPr>
        <p:spPr/>
        <p:txBody>
          <a:bodyPr/>
          <a:lstStyle/>
          <a:p>
            <a:pPr>
              <a:defRPr/>
            </a:pPr>
            <a:endParaRPr lang="en-GB" altLang="en-US">
              <a:solidFill>
                <a:srgbClr val="53565A"/>
              </a:solidFill>
            </a:endParaRPr>
          </a:p>
        </p:txBody>
      </p:sp>
      <p:sp>
        <p:nvSpPr>
          <p:cNvPr id="3" name="Slide Number Placeholder 2"/>
          <p:cNvSpPr>
            <a:spLocks noGrp="1"/>
          </p:cNvSpPr>
          <p:nvPr>
            <p:ph type="sldNum" sz="quarter" idx="15"/>
          </p:nvPr>
        </p:nvSpPr>
        <p:spPr/>
        <p:txBody>
          <a:bodyPr/>
          <a:lstStyle/>
          <a:p>
            <a:fld id="{E68B66A6-FD11-43D4-B666-F3E94C391CA6}" type="slidenum">
              <a:rPr>
                <a:solidFill>
                  <a:srgbClr val="53565A"/>
                </a:solidFill>
              </a:rPr>
              <a:pPr/>
              <a:t>‹#›</a:t>
            </a:fld>
            <a:endParaRPr>
              <a:solidFill>
                <a:srgbClr val="53565A"/>
              </a:solidFill>
            </a:endParaRPr>
          </a:p>
        </p:txBody>
      </p:sp>
    </p:spTree>
    <p:extLst>
      <p:ext uri="{BB962C8B-B14F-4D97-AF65-F5344CB8AC3E}">
        <p14:creationId xmlns:p14="http://schemas.microsoft.com/office/powerpoint/2010/main" val="212924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7.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624000"/>
            <a:ext cx="10945216" cy="960000"/>
          </a:xfrm>
          <a:prstGeom prst="rect">
            <a:avLst/>
          </a:prstGeom>
        </p:spPr>
        <p:txBody>
          <a:bodyPr vert="horz" lIns="91440" tIns="45720" rIns="91440" bIns="45720" rtlCol="0" anchor="t" anchorCtr="0">
            <a:noAutofit/>
          </a:bodyPr>
          <a:lstStyle/>
          <a:p>
            <a:r>
              <a:rPr lang="en-US"/>
              <a:t>Click to edit Master title style</a:t>
            </a:r>
            <a:endParaRPr lang="en-GB"/>
          </a:p>
        </p:txBody>
      </p:sp>
      <p:sp>
        <p:nvSpPr>
          <p:cNvPr id="7" name="Rectangle 10"/>
          <p:cNvSpPr>
            <a:spLocks noGrp="1" noChangeArrowheads="1"/>
          </p:cNvSpPr>
          <p:nvPr>
            <p:ph type="ftr" sz="quarter" idx="3"/>
          </p:nvPr>
        </p:nvSpPr>
        <p:spPr bwMode="auto">
          <a:xfrm>
            <a:off x="1220589" y="6405331"/>
            <a:ext cx="6027539" cy="361949"/>
          </a:xfrm>
          <a:prstGeom prst="rect">
            <a:avLst/>
          </a:prstGeom>
          <a:noFill/>
          <a:ln w="9525" algn="ctr">
            <a:noFill/>
            <a:miter lim="800000"/>
            <a:headEnd/>
            <a:tailEnd/>
          </a:ln>
          <a:effectLst/>
        </p:spPr>
        <p:txBody>
          <a:bodyPr vert="horz" wrap="square" lIns="0" tIns="45720" rIns="91440" bIns="45720" numCol="1" anchor="ctr" anchorCtr="0" compatLnSpc="1">
            <a:prstTxWarp prst="textNoShape">
              <a:avLst/>
            </a:prstTxWarp>
          </a:bodyPr>
          <a:lstStyle>
            <a:lvl1pPr>
              <a:defRPr sz="1067" b="0" i="0">
                <a:solidFill>
                  <a:schemeClr val="tx1"/>
                </a:solidFill>
                <a:latin typeface="+mn-lt"/>
                <a:ea typeface="+mn-ea"/>
                <a:cs typeface="Proxima Nova Soft Regular"/>
              </a:defRPr>
            </a:lvl1pPr>
          </a:lstStyle>
          <a:p>
            <a:pPr>
              <a:defRPr/>
            </a:pPr>
            <a:endParaRPr lang="en-GB" altLang="en-US">
              <a:solidFill>
                <a:srgbClr val="53565A"/>
              </a:solidFill>
            </a:endParaRPr>
          </a:p>
        </p:txBody>
      </p:sp>
      <p:sp>
        <p:nvSpPr>
          <p:cNvPr id="12" name="Slide Number Placeholder 10"/>
          <p:cNvSpPr>
            <a:spLocks noGrp="1"/>
          </p:cNvSpPr>
          <p:nvPr>
            <p:ph type="sldNum" sz="quarter" idx="4"/>
          </p:nvPr>
        </p:nvSpPr>
        <p:spPr>
          <a:xfrm>
            <a:off x="623392" y="6405331"/>
            <a:ext cx="480053" cy="366183"/>
          </a:xfrm>
          <a:prstGeom prst="rect">
            <a:avLst/>
          </a:prstGeom>
        </p:spPr>
        <p:txBody>
          <a:bodyPr vert="horz" lIns="91440" tIns="45720" rIns="91440" bIns="45720" rtlCol="0" anchor="ctr"/>
          <a:lstStyle>
            <a:lvl1pPr algn="l">
              <a:defRPr lang="en-GB" sz="1067" kern="1200" smtClean="0">
                <a:solidFill>
                  <a:schemeClr val="tx1"/>
                </a:solidFill>
                <a:latin typeface="+mn-lt"/>
                <a:ea typeface="+mn-ea"/>
                <a:cs typeface="+mn-cs"/>
              </a:defRPr>
            </a:lvl1pPr>
          </a:lstStyle>
          <a:p>
            <a:fld id="{E68B66A6-FD11-43D4-B666-F3E94C391CA6}" type="slidenum">
              <a:rPr>
                <a:solidFill>
                  <a:srgbClr val="53565A"/>
                </a:solidFill>
              </a:rPr>
              <a:pPr/>
              <a:t>‹#›</a:t>
            </a:fld>
            <a:endParaRPr>
              <a:solidFill>
                <a:srgbClr val="53565A"/>
              </a:solidFill>
            </a:endParaRPr>
          </a:p>
        </p:txBody>
      </p:sp>
      <p:sp>
        <p:nvSpPr>
          <p:cNvPr id="13" name="Text Placeholder 12"/>
          <p:cNvSpPr>
            <a:spLocks noGrp="1"/>
          </p:cNvSpPr>
          <p:nvPr>
            <p:ph type="body" idx="1"/>
          </p:nvPr>
        </p:nvSpPr>
        <p:spPr>
          <a:xfrm>
            <a:off x="623392" y="2064000"/>
            <a:ext cx="10945216" cy="395728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69191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6" r:id="rId10"/>
  </p:sldLayoutIdLst>
  <p:hf hdr="0" ftr="0" dt="0"/>
  <p:txStyles>
    <p:titleStyle>
      <a:lvl1pPr algn="l" defTabSz="1219170" rtl="0" eaLnBrk="1" latinLnBrk="0" hangingPunct="1">
        <a:lnSpc>
          <a:spcPts val="4000"/>
        </a:lnSpc>
        <a:spcBef>
          <a:spcPct val="0"/>
        </a:spcBef>
        <a:buNone/>
        <a:defRPr lang="en-GB" sz="3333" kern="1200" dirty="0">
          <a:solidFill>
            <a:srgbClr val="0033A0"/>
          </a:solidFill>
          <a:latin typeface="+mj-lt"/>
          <a:ea typeface="+mj-ea"/>
          <a:cs typeface="+mj-cs"/>
        </a:defRPr>
      </a:lvl1pPr>
    </p:titleStyle>
    <p:bodyStyle>
      <a:lvl1pPr marL="355591" indent="-355591" algn="l" defTabSz="1219170" rtl="0" eaLnBrk="1" latinLnBrk="0" hangingPunct="1">
        <a:lnSpc>
          <a:spcPts val="2667"/>
        </a:lnSpc>
        <a:spcBef>
          <a:spcPts val="800"/>
        </a:spcBef>
        <a:buClr>
          <a:schemeClr val="bg2"/>
        </a:buClr>
        <a:buFont typeface="Wingdings" panose="05000000000000000000" pitchFamily="2" charset="2"/>
        <a:buChar char="§"/>
        <a:tabLst/>
        <a:defRPr lang="en-US" sz="2400" kern="1200" dirty="0" smtClean="0">
          <a:solidFill>
            <a:schemeClr val="tx1"/>
          </a:solidFill>
          <a:latin typeface="+mn-lt"/>
          <a:ea typeface="+mn-ea"/>
          <a:cs typeface="+mn-cs"/>
        </a:defRPr>
      </a:lvl1pPr>
      <a:lvl2pPr marL="596885" indent="-241294" algn="l" defTabSz="1219170" rtl="0" eaLnBrk="1" latinLnBrk="0" hangingPunct="1">
        <a:lnSpc>
          <a:spcPts val="2400"/>
        </a:lnSpc>
        <a:spcBef>
          <a:spcPts val="800"/>
        </a:spcBef>
        <a:buClr>
          <a:schemeClr val="bg2"/>
        </a:buClr>
        <a:buFont typeface="Wingdings" panose="05000000000000000000" pitchFamily="2" charset="2"/>
        <a:buChar char="§"/>
        <a:tabLst/>
        <a:defRPr lang="en-US" sz="1867" kern="1200" dirty="0" smtClean="0">
          <a:solidFill>
            <a:schemeClr val="tx1"/>
          </a:solidFill>
          <a:latin typeface="+mn-lt"/>
          <a:ea typeface="+mn-ea"/>
          <a:cs typeface="+mn-cs"/>
        </a:defRPr>
      </a:lvl2pPr>
      <a:lvl3pPr marL="829713" indent="-232828" algn="l" defTabSz="1219170" rtl="0" eaLnBrk="1" latinLnBrk="0" hangingPunct="1">
        <a:lnSpc>
          <a:spcPts val="2400"/>
        </a:lnSpc>
        <a:spcBef>
          <a:spcPts val="800"/>
        </a:spcBef>
        <a:buClr>
          <a:schemeClr val="bg2"/>
        </a:buClr>
        <a:buFont typeface="Wingdings" panose="05000000000000000000" pitchFamily="2" charset="2"/>
        <a:buChar char="§"/>
        <a:tabLst/>
        <a:defRPr lang="en-US" sz="1600" kern="1200" dirty="0" smtClean="0">
          <a:solidFill>
            <a:schemeClr val="tx1"/>
          </a:solidFill>
          <a:latin typeface="+mn-lt"/>
          <a:ea typeface="+mn-ea"/>
          <a:cs typeface="+mn-cs"/>
        </a:defRPr>
      </a:lvl3pPr>
      <a:lvl4pPr marL="1071007" indent="-241294" algn="l" defTabSz="1219170" rtl="0" eaLnBrk="1" latinLnBrk="0" hangingPunct="1">
        <a:lnSpc>
          <a:spcPts val="2400"/>
        </a:lnSpc>
        <a:spcBef>
          <a:spcPts val="800"/>
        </a:spcBef>
        <a:buClr>
          <a:schemeClr val="bg2"/>
        </a:buClr>
        <a:buFont typeface="Arial" panose="020B0604020202020204" pitchFamily="34" charset="0"/>
        <a:buChar char="–"/>
        <a:tabLst/>
        <a:defRPr lang="en-GB" sz="1600" kern="1200" dirty="0">
          <a:solidFill>
            <a:schemeClr val="tx1"/>
          </a:solidFill>
          <a:latin typeface="+mn-lt"/>
          <a:ea typeface="+mn-ea"/>
          <a:cs typeface="+mn-cs"/>
        </a:defRPr>
      </a:lvl4pPr>
      <a:lvl5pPr marL="1303834" indent="-232828" algn="l" defTabSz="1219170" rtl="0" eaLnBrk="1" latinLnBrk="0" hangingPunct="1">
        <a:lnSpc>
          <a:spcPts val="2400"/>
        </a:lnSpc>
        <a:spcBef>
          <a:spcPts val="800"/>
        </a:spcBef>
        <a:buClr>
          <a:schemeClr val="bg2"/>
        </a:buClr>
        <a:buFont typeface="Arial" panose="020B0604020202020204" pitchFamily="34" charset="0"/>
        <a:buChar char="»"/>
        <a:tabLst/>
        <a:defRPr lang="en-GB" sz="1600" kern="1200" dirty="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7435" y="624000"/>
            <a:ext cx="10945216" cy="960000"/>
          </a:xfrm>
          <a:prstGeom prst="rect">
            <a:avLst/>
          </a:prstGeom>
        </p:spPr>
        <p:txBody>
          <a:bodyPr vert="horz" lIns="91440" tIns="45720" rIns="91440" bIns="45720" rtlCol="0" anchor="t" anchorCtr="0">
            <a:noAutofit/>
          </a:bodyPr>
          <a:lstStyle/>
          <a:p>
            <a:r>
              <a:rPr lang="en-US"/>
              <a:t>Click to edit Master title style</a:t>
            </a:r>
            <a:endParaRPr lang="en-GB"/>
          </a:p>
        </p:txBody>
      </p:sp>
      <p:sp>
        <p:nvSpPr>
          <p:cNvPr id="7" name="Rectangle 10"/>
          <p:cNvSpPr>
            <a:spLocks noGrp="1" noChangeArrowheads="1"/>
          </p:cNvSpPr>
          <p:nvPr>
            <p:ph type="ftr" sz="quarter" idx="3"/>
          </p:nvPr>
        </p:nvSpPr>
        <p:spPr bwMode="auto">
          <a:xfrm>
            <a:off x="1007435" y="6234000"/>
            <a:ext cx="6027539" cy="361949"/>
          </a:xfrm>
          <a:prstGeom prst="rect">
            <a:avLst/>
          </a:prstGeom>
          <a:noFill/>
          <a:ln w="9525" algn="ctr">
            <a:noFill/>
            <a:miter lim="800000"/>
            <a:headEnd/>
            <a:tailEnd/>
          </a:ln>
          <a:effectLst/>
        </p:spPr>
        <p:txBody>
          <a:bodyPr vert="horz" wrap="square" lIns="0" tIns="45720" rIns="91440" bIns="45720" numCol="1" anchor="ctr" anchorCtr="0" compatLnSpc="1">
            <a:prstTxWarp prst="textNoShape">
              <a:avLst/>
            </a:prstTxWarp>
          </a:bodyPr>
          <a:lstStyle>
            <a:lvl1pPr>
              <a:defRPr sz="1067" b="0" i="0">
                <a:solidFill>
                  <a:schemeClr val="tx1"/>
                </a:solidFill>
                <a:latin typeface="+mn-lt"/>
                <a:ea typeface="+mn-ea"/>
                <a:cs typeface="Proxima Nova Soft Regular"/>
              </a:defRPr>
            </a:lvl1pPr>
          </a:lstStyle>
          <a:p>
            <a:pPr>
              <a:defRPr/>
            </a:pPr>
            <a:endParaRPr lang="en-GB" altLang="en-US"/>
          </a:p>
        </p:txBody>
      </p:sp>
      <p:sp>
        <p:nvSpPr>
          <p:cNvPr id="12" name="Slide Number Placeholder 10"/>
          <p:cNvSpPr>
            <a:spLocks noGrp="1"/>
          </p:cNvSpPr>
          <p:nvPr>
            <p:ph type="sldNum" sz="quarter" idx="4"/>
          </p:nvPr>
        </p:nvSpPr>
        <p:spPr>
          <a:xfrm>
            <a:off x="410238" y="6234001"/>
            <a:ext cx="480053" cy="366183"/>
          </a:xfrm>
          <a:prstGeom prst="rect">
            <a:avLst/>
          </a:prstGeom>
        </p:spPr>
        <p:txBody>
          <a:bodyPr vert="horz" lIns="91440" tIns="45720" rIns="91440" bIns="45720" rtlCol="0" anchor="ctr"/>
          <a:lstStyle>
            <a:lvl1pPr algn="l">
              <a:defRPr lang="en-GB" sz="1067" kern="1200" smtClean="0">
                <a:solidFill>
                  <a:schemeClr val="bg1"/>
                </a:solidFill>
                <a:latin typeface="+mn-lt"/>
                <a:ea typeface="+mn-ea"/>
                <a:cs typeface="+mn-cs"/>
              </a:defRPr>
            </a:lvl1pPr>
          </a:lstStyle>
          <a:p>
            <a:fld id="{E68B66A6-FD11-43D4-B666-F3E94C391CA6}" type="slidenum">
              <a:rPr lang="en-GB" smtClean="0"/>
              <a:pPr/>
              <a:t>‹#›</a:t>
            </a:fld>
            <a:endParaRPr lang="en-GB"/>
          </a:p>
        </p:txBody>
      </p:sp>
      <p:sp>
        <p:nvSpPr>
          <p:cNvPr id="13" name="Text Placeholder 12"/>
          <p:cNvSpPr>
            <a:spLocks noGrp="1"/>
          </p:cNvSpPr>
          <p:nvPr>
            <p:ph type="body" idx="1"/>
          </p:nvPr>
        </p:nvSpPr>
        <p:spPr>
          <a:xfrm>
            <a:off x="1007435" y="2064000"/>
            <a:ext cx="10945216" cy="39572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8306343"/>
      </p:ext>
    </p:extLst>
  </p:cSld>
  <p:clrMap bg1="lt1" tx1="dk1" bg2="lt2" tx2="dk2" accent1="accent1" accent2="accent2" accent3="accent3" accent4="accent4" accent5="accent5" accent6="accent6" hlink="hlink" folHlink="folHlink"/>
  <p:sldLayoutIdLst>
    <p:sldLayoutId id="2147483671" r:id="rId1"/>
    <p:sldLayoutId id="2147483662" r:id="rId2"/>
    <p:sldLayoutId id="2147483663" r:id="rId3"/>
    <p:sldLayoutId id="2147483664" r:id="rId4"/>
    <p:sldLayoutId id="2147483665" r:id="rId5"/>
    <p:sldLayoutId id="2147483672" r:id="rId6"/>
    <p:sldLayoutId id="2147483673" r:id="rId7"/>
    <p:sldLayoutId id="2147483674" r:id="rId8"/>
    <p:sldLayoutId id="2147483670" r:id="rId9"/>
    <p:sldLayoutId id="2147483689" r:id="rId10"/>
  </p:sldLayoutIdLst>
  <p:hf hdr="0" ftr="0" dt="0"/>
  <p:txStyles>
    <p:titleStyle>
      <a:lvl1pPr algn="l" defTabSz="914400" rtl="0" eaLnBrk="1" latinLnBrk="0" hangingPunct="1">
        <a:lnSpc>
          <a:spcPts val="3000"/>
        </a:lnSpc>
        <a:spcBef>
          <a:spcPct val="0"/>
        </a:spcBef>
        <a:buNone/>
        <a:defRPr lang="en-GB" sz="2000" b="1" kern="1200" dirty="0">
          <a:solidFill>
            <a:srgbClr val="0033A0"/>
          </a:solidFill>
          <a:latin typeface="+mj-lt"/>
          <a:ea typeface="+mj-ea"/>
          <a:cs typeface="+mj-cs"/>
        </a:defRPr>
      </a:lvl1pPr>
    </p:titleStyle>
    <p:bodyStyle>
      <a:lvl1pPr marL="266700" indent="-266700" algn="l" defTabSz="914400" rtl="0" eaLnBrk="1" latinLnBrk="0" hangingPunct="1">
        <a:lnSpc>
          <a:spcPts val="2000"/>
        </a:lnSpc>
        <a:spcBef>
          <a:spcPts val="600"/>
        </a:spcBef>
        <a:buClr>
          <a:schemeClr val="bg2"/>
        </a:buClr>
        <a:buFont typeface="Wingdings" panose="05000000000000000000" pitchFamily="2" charset="2"/>
        <a:buChar char="§"/>
        <a:tabLst/>
        <a:defRPr lang="en-US" sz="1800" kern="1200" dirty="0" smtClean="0">
          <a:solidFill>
            <a:schemeClr val="tx1"/>
          </a:solidFill>
          <a:latin typeface="+mn-lt"/>
          <a:ea typeface="+mn-ea"/>
          <a:cs typeface="+mn-cs"/>
        </a:defRPr>
      </a:lvl1pPr>
      <a:lvl2pPr marL="447675" indent="-180975" algn="l" defTabSz="914400" rtl="0" eaLnBrk="1" latinLnBrk="0" hangingPunct="1">
        <a:lnSpc>
          <a:spcPts val="1800"/>
        </a:lnSpc>
        <a:spcBef>
          <a:spcPts val="600"/>
        </a:spcBef>
        <a:buClr>
          <a:schemeClr val="bg2"/>
        </a:buClr>
        <a:buFont typeface="Wingdings" panose="05000000000000000000" pitchFamily="2" charset="2"/>
        <a:buChar char="§"/>
        <a:tabLst/>
        <a:defRPr lang="en-US" sz="1400" kern="1200" dirty="0" smtClean="0">
          <a:solidFill>
            <a:schemeClr val="tx1"/>
          </a:solidFill>
          <a:latin typeface="+mn-lt"/>
          <a:ea typeface="+mn-ea"/>
          <a:cs typeface="+mn-cs"/>
        </a:defRPr>
      </a:lvl2pPr>
      <a:lvl3pPr marL="622300" indent="-174625" algn="l" defTabSz="914400" rtl="0" eaLnBrk="1" latinLnBrk="0" hangingPunct="1">
        <a:lnSpc>
          <a:spcPts val="1800"/>
        </a:lnSpc>
        <a:spcBef>
          <a:spcPts val="600"/>
        </a:spcBef>
        <a:buClr>
          <a:schemeClr val="bg2"/>
        </a:buClr>
        <a:buFont typeface="Wingdings" panose="05000000000000000000" pitchFamily="2" charset="2"/>
        <a:buChar char="§"/>
        <a:tabLst/>
        <a:defRPr lang="en-US" sz="1200" kern="1200" dirty="0" smtClean="0">
          <a:solidFill>
            <a:schemeClr val="tx1"/>
          </a:solidFill>
          <a:latin typeface="+mn-lt"/>
          <a:ea typeface="+mn-ea"/>
          <a:cs typeface="+mn-cs"/>
        </a:defRPr>
      </a:lvl3pPr>
      <a:lvl4pPr marL="803275" indent="-18097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4pPr>
      <a:lvl5pPr marL="977900" indent="-174625" algn="l" defTabSz="914400"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7435" y="624000"/>
            <a:ext cx="10945216" cy="960000"/>
          </a:xfrm>
          <a:prstGeom prst="rect">
            <a:avLst/>
          </a:prstGeom>
        </p:spPr>
        <p:txBody>
          <a:bodyPr vert="horz" lIns="91440" tIns="45720" rIns="91440" bIns="45720" rtlCol="0" anchor="t" anchorCtr="0">
            <a:noAutofit/>
          </a:bodyPr>
          <a:lstStyle/>
          <a:p>
            <a:r>
              <a:rPr lang="en-US"/>
              <a:t>Click to edit Master title style</a:t>
            </a:r>
            <a:endParaRPr lang="en-GB"/>
          </a:p>
        </p:txBody>
      </p:sp>
      <p:sp>
        <p:nvSpPr>
          <p:cNvPr id="7" name="Rectangle 10"/>
          <p:cNvSpPr>
            <a:spLocks noGrp="1" noChangeArrowheads="1"/>
          </p:cNvSpPr>
          <p:nvPr>
            <p:ph type="ftr" sz="quarter" idx="3"/>
          </p:nvPr>
        </p:nvSpPr>
        <p:spPr bwMode="auto">
          <a:xfrm>
            <a:off x="1007436" y="6234000"/>
            <a:ext cx="6027539" cy="361949"/>
          </a:xfrm>
          <a:prstGeom prst="rect">
            <a:avLst/>
          </a:prstGeom>
          <a:noFill/>
          <a:ln w="9525" algn="ctr">
            <a:noFill/>
            <a:miter lim="800000"/>
            <a:headEnd/>
            <a:tailEnd/>
          </a:ln>
          <a:effectLst/>
        </p:spPr>
        <p:txBody>
          <a:bodyPr vert="horz" wrap="square" lIns="0" tIns="45720" rIns="91440" bIns="45720" numCol="1" anchor="ctr" anchorCtr="0" compatLnSpc="1">
            <a:prstTxWarp prst="textNoShape">
              <a:avLst/>
            </a:prstTxWarp>
          </a:bodyPr>
          <a:lstStyle>
            <a:lvl1pPr>
              <a:defRPr sz="1067" b="0" i="0">
                <a:solidFill>
                  <a:schemeClr val="tx1"/>
                </a:solidFill>
                <a:latin typeface="+mn-lt"/>
                <a:ea typeface="+mn-ea"/>
                <a:cs typeface="Proxima Nova Soft Regular"/>
              </a:defRPr>
            </a:lvl1pPr>
          </a:lstStyle>
          <a:p>
            <a:endParaRPr lang="en-GB"/>
          </a:p>
        </p:txBody>
      </p:sp>
      <p:sp>
        <p:nvSpPr>
          <p:cNvPr id="12" name="Slide Number Placeholder 10"/>
          <p:cNvSpPr>
            <a:spLocks noGrp="1"/>
          </p:cNvSpPr>
          <p:nvPr>
            <p:ph type="sldNum" sz="quarter" idx="4"/>
          </p:nvPr>
        </p:nvSpPr>
        <p:spPr>
          <a:xfrm>
            <a:off x="410239" y="6234002"/>
            <a:ext cx="480053" cy="366183"/>
          </a:xfrm>
          <a:prstGeom prst="rect">
            <a:avLst/>
          </a:prstGeom>
        </p:spPr>
        <p:txBody>
          <a:bodyPr vert="horz" lIns="91440" tIns="45720" rIns="91440" bIns="45720" rtlCol="0" anchor="ctr"/>
          <a:lstStyle>
            <a:lvl1pPr algn="l">
              <a:defRPr lang="en-GB" sz="1067" kern="1200" smtClean="0">
                <a:solidFill>
                  <a:schemeClr val="bg1"/>
                </a:solidFill>
                <a:latin typeface="+mn-lt"/>
                <a:ea typeface="+mn-ea"/>
                <a:cs typeface="+mn-cs"/>
              </a:defRPr>
            </a:lvl1pPr>
          </a:lstStyle>
          <a:p>
            <a:fld id="{48856579-0A29-4A9C-9F1C-9590305110D4}" type="slidenum">
              <a:rPr lang="en-GB" smtClean="0"/>
              <a:t>‹#›</a:t>
            </a:fld>
            <a:endParaRPr lang="en-GB"/>
          </a:p>
        </p:txBody>
      </p:sp>
      <p:sp>
        <p:nvSpPr>
          <p:cNvPr id="13" name="Text Placeholder 12"/>
          <p:cNvSpPr>
            <a:spLocks noGrp="1"/>
          </p:cNvSpPr>
          <p:nvPr>
            <p:ph type="body" idx="1"/>
          </p:nvPr>
        </p:nvSpPr>
        <p:spPr>
          <a:xfrm>
            <a:off x="1007435" y="2064000"/>
            <a:ext cx="10945216" cy="39572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26175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15" r:id="rId4"/>
    <p:sldLayoutId id="2147483690" r:id="rId5"/>
    <p:sldLayoutId id="2147483691" r:id="rId6"/>
    <p:sldLayoutId id="2147483692" r:id="rId7"/>
    <p:sldLayoutId id="2147483693" r:id="rId8"/>
    <p:sldLayoutId id="2147483694" r:id="rId9"/>
  </p:sldLayoutIdLst>
  <p:hf hdr="0" ftr="0" dt="0"/>
  <p:txStyles>
    <p:titleStyle>
      <a:lvl1pPr algn="l" defTabSz="914378" rtl="0" eaLnBrk="1" latinLnBrk="0" hangingPunct="1">
        <a:lnSpc>
          <a:spcPts val="3000"/>
        </a:lnSpc>
        <a:spcBef>
          <a:spcPct val="0"/>
        </a:spcBef>
        <a:buNone/>
        <a:defRPr lang="en-GB" sz="2000" b="1" kern="1200" dirty="0">
          <a:solidFill>
            <a:srgbClr val="0033A0"/>
          </a:solidFill>
          <a:latin typeface="+mj-lt"/>
          <a:ea typeface="+mj-ea"/>
          <a:cs typeface="+mj-cs"/>
        </a:defRPr>
      </a:lvl1pPr>
    </p:titleStyle>
    <p:bodyStyle>
      <a:lvl1pPr marL="266693" indent="-266693" algn="l" defTabSz="914378" rtl="0" eaLnBrk="1" latinLnBrk="0" hangingPunct="1">
        <a:lnSpc>
          <a:spcPts val="2000"/>
        </a:lnSpc>
        <a:spcBef>
          <a:spcPts val="600"/>
        </a:spcBef>
        <a:buClr>
          <a:schemeClr val="bg2"/>
        </a:buClr>
        <a:buFont typeface="Wingdings" panose="05000000000000000000" pitchFamily="2" charset="2"/>
        <a:buChar char="§"/>
        <a:tabLst/>
        <a:defRPr lang="en-US" sz="1800" kern="1200" dirty="0" smtClean="0">
          <a:solidFill>
            <a:schemeClr val="tx1"/>
          </a:solidFill>
          <a:latin typeface="+mn-lt"/>
          <a:ea typeface="+mn-ea"/>
          <a:cs typeface="+mn-cs"/>
        </a:defRPr>
      </a:lvl1pPr>
      <a:lvl2pPr marL="447664" indent="-180971" algn="l" defTabSz="914378" rtl="0" eaLnBrk="1" latinLnBrk="0" hangingPunct="1">
        <a:lnSpc>
          <a:spcPts val="1800"/>
        </a:lnSpc>
        <a:spcBef>
          <a:spcPts val="600"/>
        </a:spcBef>
        <a:buClr>
          <a:schemeClr val="bg2"/>
        </a:buClr>
        <a:buFont typeface="Wingdings" panose="05000000000000000000" pitchFamily="2" charset="2"/>
        <a:buChar char="§"/>
        <a:tabLst/>
        <a:defRPr lang="en-US" sz="1400" kern="1200" dirty="0" smtClean="0">
          <a:solidFill>
            <a:schemeClr val="tx1"/>
          </a:solidFill>
          <a:latin typeface="+mn-lt"/>
          <a:ea typeface="+mn-ea"/>
          <a:cs typeface="+mn-cs"/>
        </a:defRPr>
      </a:lvl2pPr>
      <a:lvl3pPr marL="622285" indent="-174621" algn="l" defTabSz="914378" rtl="0" eaLnBrk="1" latinLnBrk="0" hangingPunct="1">
        <a:lnSpc>
          <a:spcPts val="1800"/>
        </a:lnSpc>
        <a:spcBef>
          <a:spcPts val="600"/>
        </a:spcBef>
        <a:buClr>
          <a:schemeClr val="bg2"/>
        </a:buClr>
        <a:buFont typeface="Wingdings" panose="05000000000000000000" pitchFamily="2" charset="2"/>
        <a:buChar char="§"/>
        <a:tabLst/>
        <a:defRPr lang="en-US" sz="1200" kern="1200" dirty="0" smtClean="0">
          <a:solidFill>
            <a:schemeClr val="tx1"/>
          </a:solidFill>
          <a:latin typeface="+mn-lt"/>
          <a:ea typeface="+mn-ea"/>
          <a:cs typeface="+mn-cs"/>
        </a:defRPr>
      </a:lvl3pPr>
      <a:lvl4pPr marL="803255" indent="-180971" algn="l" defTabSz="914378"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4pPr>
      <a:lvl5pPr marL="977876" indent="-174621" algn="l" defTabSz="914378" rtl="0" eaLnBrk="1" latinLnBrk="0" hangingPunct="1">
        <a:lnSpc>
          <a:spcPts val="1800"/>
        </a:lnSpc>
        <a:spcBef>
          <a:spcPts val="600"/>
        </a:spcBef>
        <a:buClr>
          <a:schemeClr val="bg2"/>
        </a:buClr>
        <a:buFont typeface="Arial" panose="020B0604020202020204" pitchFamily="34" charset="0"/>
        <a:buChar char="»"/>
        <a:tabLst/>
        <a:defRPr lang="en-GB" sz="120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southernwater.co.uk/water-for-life/clean-rivers-and-seas-plan/ma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www.slido.com/" TargetMode="Externa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a:t>Southern Water: East Sussex update</a:t>
            </a:r>
            <a:br>
              <a:rPr lang="en-GB" sz="3200"/>
            </a:br>
            <a:r>
              <a:rPr lang="en-GB" sz="2400"/>
              <a:t>7 May 2025 </a:t>
            </a:r>
            <a:endParaRPr lang="en-GB" sz="2400">
              <a:solidFill>
                <a:schemeClr val="tx2"/>
              </a:solidFill>
            </a:endParaRPr>
          </a:p>
        </p:txBody>
      </p:sp>
      <p:sp>
        <p:nvSpPr>
          <p:cNvPr id="3" name="Text Placeholder 2"/>
          <p:cNvSpPr>
            <a:spLocks noGrp="1"/>
          </p:cNvSpPr>
          <p:nvPr>
            <p:ph type="body" idx="1"/>
          </p:nvPr>
        </p:nvSpPr>
        <p:spPr/>
        <p:txBody>
          <a:bodyPr/>
          <a:lstStyle/>
          <a:p>
            <a:r>
              <a:rPr lang="en-GB" sz="1800"/>
              <a:t> </a:t>
            </a:r>
            <a:endParaRPr lang="en-GB" sz="2400"/>
          </a:p>
        </p:txBody>
      </p:sp>
    </p:spTree>
    <p:extLst>
      <p:ext uri="{BB962C8B-B14F-4D97-AF65-F5344CB8AC3E}">
        <p14:creationId xmlns:p14="http://schemas.microsoft.com/office/powerpoint/2010/main" val="394233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0DCF-5221-A30C-D24B-724289727DA8}"/>
              </a:ext>
            </a:extLst>
          </p:cNvPr>
          <p:cNvSpPr>
            <a:spLocks noGrp="1"/>
          </p:cNvSpPr>
          <p:nvPr>
            <p:ph type="title"/>
          </p:nvPr>
        </p:nvSpPr>
        <p:spPr>
          <a:xfrm>
            <a:off x="624000" y="509700"/>
            <a:ext cx="10944608" cy="960000"/>
          </a:xfrm>
        </p:spPr>
        <p:txBody>
          <a:bodyPr/>
          <a:lstStyle/>
          <a:p>
            <a:r>
              <a:rPr lang="en-GB" sz="3450"/>
              <a:t>Essentials Tariff</a:t>
            </a:r>
            <a:endParaRPr lang="en-US"/>
          </a:p>
        </p:txBody>
      </p:sp>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10</a:t>
            </a:fld>
            <a:endParaRPr lang="en-GB"/>
          </a:p>
        </p:txBody>
      </p:sp>
      <p:sp>
        <p:nvSpPr>
          <p:cNvPr id="4" name="Text Placeholder 3">
            <a:extLst>
              <a:ext uri="{FF2B5EF4-FFF2-40B4-BE49-F238E27FC236}">
                <a16:creationId xmlns:a16="http://schemas.microsoft.com/office/drawing/2014/main" id="{A4EC9A91-DE5F-0329-EDF6-D2F864D8FD2E}"/>
              </a:ext>
            </a:extLst>
          </p:cNvPr>
          <p:cNvSpPr>
            <a:spLocks noGrp="1"/>
          </p:cNvSpPr>
          <p:nvPr>
            <p:ph idx="1"/>
          </p:nvPr>
        </p:nvSpPr>
        <p:spPr>
          <a:xfrm>
            <a:off x="623392" y="1276600"/>
            <a:ext cx="4682254" cy="3369828"/>
          </a:xfrm>
        </p:spPr>
        <p:txBody>
          <a:bodyPr vert="horz" lIns="0" tIns="45720" rIns="91440" bIns="45720" rtlCol="0" anchor="t">
            <a:noAutofit/>
          </a:bodyPr>
          <a:lstStyle/>
          <a:p>
            <a:pPr marL="354965" indent="-354965">
              <a:lnSpc>
                <a:spcPct val="100000"/>
              </a:lnSpc>
            </a:pPr>
            <a:r>
              <a:rPr lang="en-US" sz="1800">
                <a:solidFill>
                  <a:srgbClr val="53565A"/>
                </a:solidFill>
                <a:ea typeface="+mn-lt"/>
                <a:cs typeface="+mn-lt"/>
              </a:rPr>
              <a:t>In place to provide a discount for future charges for customers who meet the eligibility criteria. </a:t>
            </a:r>
            <a:endParaRPr lang="en-US" sz="1800">
              <a:solidFill>
                <a:srgbClr val="53565A"/>
              </a:solidFill>
              <a:latin typeface="Arial"/>
              <a:ea typeface="Calibri"/>
              <a:cs typeface="Arial"/>
            </a:endParaRPr>
          </a:p>
          <a:p>
            <a:pPr marL="285750" indent="-285750">
              <a:lnSpc>
                <a:spcPct val="100000"/>
              </a:lnSpc>
            </a:pPr>
            <a:r>
              <a:rPr lang="en-US" sz="1800">
                <a:solidFill>
                  <a:srgbClr val="53565A"/>
                </a:solidFill>
                <a:ea typeface="+mn-lt"/>
                <a:cs typeface="+mn-lt"/>
              </a:rPr>
              <a:t>Assessed on a total housing income threshold of less than £22,020 per year</a:t>
            </a:r>
          </a:p>
          <a:p>
            <a:pPr marL="285750" indent="-285750">
              <a:lnSpc>
                <a:spcPct val="100000"/>
              </a:lnSpc>
            </a:pPr>
            <a:r>
              <a:rPr lang="en-US" sz="1800">
                <a:solidFill>
                  <a:srgbClr val="53565A"/>
                </a:solidFill>
                <a:ea typeface="+mn-lt"/>
                <a:cs typeface="+mn-lt"/>
              </a:rPr>
              <a:t>We don't include the following as income; personal independence payment, attendance allowance, disability living allowance.</a:t>
            </a:r>
            <a:endParaRPr lang="en-US" sz="1800">
              <a:cs typeface="Arial"/>
            </a:endParaRPr>
          </a:p>
          <a:p>
            <a:pPr marL="354965" indent="-354965">
              <a:lnSpc>
                <a:spcPct val="100000"/>
              </a:lnSpc>
            </a:pPr>
            <a:endParaRPr lang="en-US" sz="1600">
              <a:solidFill>
                <a:srgbClr val="53565A"/>
              </a:solidFill>
              <a:latin typeface="Arial"/>
              <a:cs typeface="Arial"/>
            </a:endParaRPr>
          </a:p>
          <a:p>
            <a:pPr marL="354965" indent="-354965">
              <a:lnSpc>
                <a:spcPct val="100000"/>
              </a:lnSpc>
            </a:pPr>
            <a:endParaRPr lang="en-US">
              <a:cs typeface="Arial"/>
            </a:endParaRPr>
          </a:p>
        </p:txBody>
      </p:sp>
      <p:graphicFrame>
        <p:nvGraphicFramePr>
          <p:cNvPr id="8" name="Table 7">
            <a:extLst>
              <a:ext uri="{FF2B5EF4-FFF2-40B4-BE49-F238E27FC236}">
                <a16:creationId xmlns:a16="http://schemas.microsoft.com/office/drawing/2014/main" id="{42B7FDBF-C1CB-D6AA-618E-230F2CAE9390}"/>
              </a:ext>
            </a:extLst>
          </p:cNvPr>
          <p:cNvGraphicFramePr>
            <a:graphicFrameLocks noGrp="1"/>
          </p:cNvGraphicFramePr>
          <p:nvPr>
            <p:extLst>
              <p:ext uri="{D42A27DB-BD31-4B8C-83A1-F6EECF244321}">
                <p14:modId xmlns:p14="http://schemas.microsoft.com/office/powerpoint/2010/main" val="355385486"/>
              </p:ext>
            </p:extLst>
          </p:nvPr>
        </p:nvGraphicFramePr>
        <p:xfrm>
          <a:off x="5305646" y="1276602"/>
          <a:ext cx="6464595" cy="2221510"/>
        </p:xfrm>
        <a:graphic>
          <a:graphicData uri="http://schemas.openxmlformats.org/drawingml/2006/table">
            <a:tbl>
              <a:tblPr firstRow="1" bandRow="1">
                <a:tableStyleId>{D27102A9-8310-4765-A935-A1911B00CA55}</a:tableStyleId>
              </a:tblPr>
              <a:tblGrid>
                <a:gridCol w="2154865">
                  <a:extLst>
                    <a:ext uri="{9D8B030D-6E8A-4147-A177-3AD203B41FA5}">
                      <a16:colId xmlns:a16="http://schemas.microsoft.com/office/drawing/2014/main" val="3892618360"/>
                    </a:ext>
                  </a:extLst>
                </a:gridCol>
                <a:gridCol w="2154865">
                  <a:extLst>
                    <a:ext uri="{9D8B030D-6E8A-4147-A177-3AD203B41FA5}">
                      <a16:colId xmlns:a16="http://schemas.microsoft.com/office/drawing/2014/main" val="4121660262"/>
                    </a:ext>
                  </a:extLst>
                </a:gridCol>
                <a:gridCol w="2154865">
                  <a:extLst>
                    <a:ext uri="{9D8B030D-6E8A-4147-A177-3AD203B41FA5}">
                      <a16:colId xmlns:a16="http://schemas.microsoft.com/office/drawing/2014/main" val="2260793326"/>
                    </a:ext>
                  </a:extLst>
                </a:gridCol>
              </a:tblGrid>
              <a:tr h="836792">
                <a:tc>
                  <a:txBody>
                    <a:bodyPr/>
                    <a:lstStyle/>
                    <a:p>
                      <a:pPr algn="ctr"/>
                      <a:r>
                        <a:rPr lang="en-US" sz="1800"/>
                        <a:t>Income threshold</a:t>
                      </a:r>
                    </a:p>
                  </a:txBody>
                  <a:tcPr/>
                </a:tc>
                <a:tc>
                  <a:txBody>
                    <a:bodyPr/>
                    <a:lstStyle/>
                    <a:p>
                      <a:pPr algn="ctr"/>
                      <a:r>
                        <a:rPr lang="en-US" sz="1800"/>
                        <a:t>Tariff Band</a:t>
                      </a:r>
                    </a:p>
                  </a:txBody>
                  <a:tcPr/>
                </a:tc>
                <a:tc>
                  <a:txBody>
                    <a:bodyPr/>
                    <a:lstStyle/>
                    <a:p>
                      <a:pPr algn="ctr"/>
                      <a:r>
                        <a:rPr lang="en-US" sz="1800"/>
                        <a:t>Bill Discount %</a:t>
                      </a:r>
                    </a:p>
                  </a:txBody>
                  <a:tcPr/>
                </a:tc>
                <a:extLst>
                  <a:ext uri="{0D108BD9-81ED-4DB2-BD59-A6C34878D82A}">
                    <a16:rowId xmlns:a16="http://schemas.microsoft.com/office/drawing/2014/main" val="445121220"/>
                  </a:ext>
                </a:extLst>
              </a:tr>
              <a:tr h="473797">
                <a:tc>
                  <a:txBody>
                    <a:bodyPr/>
                    <a:lstStyle/>
                    <a:p>
                      <a:pPr algn="l"/>
                      <a:r>
                        <a:rPr lang="en-US" sz="1800"/>
                        <a:t>£3,080 to £22,020</a:t>
                      </a:r>
                    </a:p>
                  </a:txBody>
                  <a:tcPr/>
                </a:tc>
                <a:tc>
                  <a:txBody>
                    <a:bodyPr/>
                    <a:lstStyle/>
                    <a:p>
                      <a:pPr algn="ctr"/>
                      <a:r>
                        <a:rPr lang="en-US" sz="1800"/>
                        <a:t>1</a:t>
                      </a:r>
                    </a:p>
                  </a:txBody>
                  <a:tcPr/>
                </a:tc>
                <a:tc>
                  <a:txBody>
                    <a:bodyPr/>
                    <a:lstStyle/>
                    <a:p>
                      <a:pPr algn="ctr"/>
                      <a:r>
                        <a:rPr lang="en-US" sz="1800"/>
                        <a:t>45%</a:t>
                      </a:r>
                    </a:p>
                  </a:txBody>
                  <a:tcPr/>
                </a:tc>
                <a:extLst>
                  <a:ext uri="{0D108BD9-81ED-4DB2-BD59-A6C34878D82A}">
                    <a16:rowId xmlns:a16="http://schemas.microsoft.com/office/drawing/2014/main" val="3609194703"/>
                  </a:ext>
                </a:extLst>
              </a:tr>
              <a:tr h="478167">
                <a:tc>
                  <a:txBody>
                    <a:bodyPr/>
                    <a:lstStyle/>
                    <a:p>
                      <a:pPr algn="l"/>
                      <a:r>
                        <a:rPr lang="en-US" sz="1800"/>
                        <a:t>£2,600 to £3,079 </a:t>
                      </a:r>
                    </a:p>
                  </a:txBody>
                  <a:tcPr/>
                </a:tc>
                <a:tc>
                  <a:txBody>
                    <a:bodyPr/>
                    <a:lstStyle/>
                    <a:p>
                      <a:pPr algn="ctr"/>
                      <a:r>
                        <a:rPr lang="en-US" sz="1800"/>
                        <a:t>2</a:t>
                      </a:r>
                    </a:p>
                  </a:txBody>
                  <a:tcPr/>
                </a:tc>
                <a:tc>
                  <a:txBody>
                    <a:bodyPr/>
                    <a:lstStyle/>
                    <a:p>
                      <a:pPr algn="ctr"/>
                      <a:r>
                        <a:rPr lang="en-US" sz="1800"/>
                        <a:t>65%</a:t>
                      </a:r>
                    </a:p>
                  </a:txBody>
                  <a:tcPr/>
                </a:tc>
                <a:extLst>
                  <a:ext uri="{0D108BD9-81ED-4DB2-BD59-A6C34878D82A}">
                    <a16:rowId xmlns:a16="http://schemas.microsoft.com/office/drawing/2014/main" val="3580355868"/>
                  </a:ext>
                </a:extLst>
              </a:tr>
              <a:tr h="432754">
                <a:tc>
                  <a:txBody>
                    <a:bodyPr/>
                    <a:lstStyle/>
                    <a:p>
                      <a:pPr algn="l"/>
                      <a:r>
                        <a:rPr lang="en-US" sz="1800"/>
                        <a:t>Less than £2,599</a:t>
                      </a:r>
                    </a:p>
                  </a:txBody>
                  <a:tcPr/>
                </a:tc>
                <a:tc>
                  <a:txBody>
                    <a:bodyPr/>
                    <a:lstStyle/>
                    <a:p>
                      <a:pPr algn="ctr"/>
                      <a:r>
                        <a:rPr lang="en-US" sz="1800"/>
                        <a:t>3</a:t>
                      </a:r>
                    </a:p>
                  </a:txBody>
                  <a:tcPr/>
                </a:tc>
                <a:tc>
                  <a:txBody>
                    <a:bodyPr/>
                    <a:lstStyle/>
                    <a:p>
                      <a:pPr algn="ctr"/>
                      <a:r>
                        <a:rPr lang="en-US" sz="1800"/>
                        <a:t>90%</a:t>
                      </a:r>
                    </a:p>
                  </a:txBody>
                  <a:tcPr/>
                </a:tc>
                <a:extLst>
                  <a:ext uri="{0D108BD9-81ED-4DB2-BD59-A6C34878D82A}">
                    <a16:rowId xmlns:a16="http://schemas.microsoft.com/office/drawing/2014/main" val="3887273104"/>
                  </a:ext>
                </a:extLst>
              </a:tr>
            </a:tbl>
          </a:graphicData>
        </a:graphic>
      </p:graphicFrame>
      <p:sp>
        <p:nvSpPr>
          <p:cNvPr id="5" name="TextBox 4">
            <a:extLst>
              <a:ext uri="{FF2B5EF4-FFF2-40B4-BE49-F238E27FC236}">
                <a16:creationId xmlns:a16="http://schemas.microsoft.com/office/drawing/2014/main" id="{48F008BD-7390-CEE8-01AB-0E13B242B80D}"/>
              </a:ext>
            </a:extLst>
          </p:cNvPr>
          <p:cNvSpPr txBox="1"/>
          <p:nvPr/>
        </p:nvSpPr>
        <p:spPr>
          <a:xfrm>
            <a:off x="623392" y="4425399"/>
            <a:ext cx="8605668" cy="646331"/>
          </a:xfrm>
          <a:prstGeom prst="rect">
            <a:avLst/>
          </a:prstGeom>
          <a:noFill/>
        </p:spPr>
        <p:txBody>
          <a:bodyPr wrap="square" rtlCol="0">
            <a:spAutoFit/>
          </a:bodyPr>
          <a:lstStyle/>
          <a:p>
            <a:pPr marL="0" indent="0">
              <a:lnSpc>
                <a:spcPct val="100000"/>
              </a:lnSpc>
              <a:buNone/>
            </a:pPr>
            <a:r>
              <a:rPr lang="en-US" sz="1800">
                <a:solidFill>
                  <a:srgbClr val="53565A"/>
                </a:solidFill>
                <a:ea typeface="+mn-lt"/>
                <a:cs typeface="+mn-lt"/>
              </a:rPr>
              <a:t>Any households who are all in receipt of Pension Credit will automatically qualify for a </a:t>
            </a:r>
            <a:r>
              <a:rPr lang="en-US" sz="1800" b="1">
                <a:solidFill>
                  <a:srgbClr val="53565A"/>
                </a:solidFill>
                <a:ea typeface="+mn-lt"/>
                <a:cs typeface="+mn-lt"/>
              </a:rPr>
              <a:t>fixed discount of 45% </a:t>
            </a:r>
            <a:r>
              <a:rPr lang="en-US" sz="1800">
                <a:solidFill>
                  <a:srgbClr val="53565A"/>
                </a:solidFill>
                <a:ea typeface="+mn-lt"/>
                <a:cs typeface="+mn-lt"/>
              </a:rPr>
              <a:t>provided they do not have savings above £16,000</a:t>
            </a:r>
            <a:endParaRPr lang="en-US" sz="1800">
              <a:cs typeface="Arial"/>
            </a:endParaRPr>
          </a:p>
        </p:txBody>
      </p:sp>
    </p:spTree>
    <p:extLst>
      <p:ext uri="{BB962C8B-B14F-4D97-AF65-F5344CB8AC3E}">
        <p14:creationId xmlns:p14="http://schemas.microsoft.com/office/powerpoint/2010/main" val="235495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873" y="1988840"/>
            <a:ext cx="11116127" cy="1440160"/>
          </a:xfrm>
        </p:spPr>
        <p:txBody>
          <a:bodyPr>
            <a:noAutofit/>
          </a:bodyPr>
          <a:lstStyle/>
          <a:p>
            <a:r>
              <a:rPr lang="en-GB" sz="4000"/>
              <a:t>Clean Rivers and Seas Task Force</a:t>
            </a:r>
            <a:br>
              <a:rPr lang="en-GB" sz="4000"/>
            </a:br>
            <a:r>
              <a:rPr lang="en-GB" sz="4000"/>
              <a:t>East Sussex update</a:t>
            </a:r>
            <a:br>
              <a:rPr lang="en-GB" sz="3200"/>
            </a:br>
            <a:endParaRPr lang="en-GB" sz="2400"/>
          </a:p>
        </p:txBody>
      </p:sp>
      <p:sp>
        <p:nvSpPr>
          <p:cNvPr id="3" name="Text Placeholder 2"/>
          <p:cNvSpPr>
            <a:spLocks noGrp="1"/>
          </p:cNvSpPr>
          <p:nvPr>
            <p:ph type="body" idx="1"/>
          </p:nvPr>
        </p:nvSpPr>
        <p:spPr/>
        <p:txBody>
          <a:bodyPr/>
          <a:lstStyle/>
          <a:p>
            <a:r>
              <a:rPr lang="en-GB" sz="1800"/>
              <a:t> </a:t>
            </a:r>
            <a:endParaRPr lang="en-GB" sz="2400"/>
          </a:p>
        </p:txBody>
      </p:sp>
    </p:spTree>
    <p:extLst>
      <p:ext uri="{BB962C8B-B14F-4D97-AF65-F5344CB8AC3E}">
        <p14:creationId xmlns:p14="http://schemas.microsoft.com/office/powerpoint/2010/main" val="288861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6520-BE5D-3E8A-105B-9C417A3D5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F44AD-E2DB-F9BF-A08B-FC48A4619958}"/>
              </a:ext>
            </a:extLst>
          </p:cNvPr>
          <p:cNvSpPr>
            <a:spLocks noGrp="1"/>
          </p:cNvSpPr>
          <p:nvPr>
            <p:ph type="title"/>
          </p:nvPr>
        </p:nvSpPr>
        <p:spPr>
          <a:xfrm>
            <a:off x="623696" y="283471"/>
            <a:ext cx="10944608" cy="960000"/>
          </a:xfrm>
        </p:spPr>
        <p:txBody>
          <a:bodyPr/>
          <a:lstStyle/>
          <a:p>
            <a:r>
              <a:rPr lang="en-US" sz="3200">
                <a:solidFill>
                  <a:srgbClr val="224289"/>
                </a:solidFill>
                <a:latin typeface="Arial" panose="020B0604020202020204" pitchFamily="34" charset="0"/>
                <a:ea typeface="Lato Black" panose="020F0502020204030203" pitchFamily="34" charset="0"/>
                <a:cs typeface="Arial" panose="020B0604020202020204" pitchFamily="34" charset="0"/>
              </a:rPr>
              <a:t>Our progress in East Sussex and 2025-2030 plans</a:t>
            </a:r>
            <a:endParaRPr lang="en-GB"/>
          </a:p>
        </p:txBody>
      </p:sp>
      <p:sp>
        <p:nvSpPr>
          <p:cNvPr id="3" name="Slide Number Placeholder 2">
            <a:extLst>
              <a:ext uri="{FF2B5EF4-FFF2-40B4-BE49-F238E27FC236}">
                <a16:creationId xmlns:a16="http://schemas.microsoft.com/office/drawing/2014/main" id="{81177DD0-762E-99F1-F7DB-67CEF07AF46E}"/>
              </a:ext>
            </a:extLst>
          </p:cNvPr>
          <p:cNvSpPr>
            <a:spLocks noGrp="1"/>
          </p:cNvSpPr>
          <p:nvPr>
            <p:ph type="sldNum" sz="quarter" idx="11"/>
          </p:nvPr>
        </p:nvSpPr>
        <p:spPr/>
        <p:txBody>
          <a:bodyPr/>
          <a:lstStyle/>
          <a:p>
            <a:fld id="{E68B66A6-FD11-43D4-B666-F3E94C391CA6}" type="slidenum">
              <a:rPr lang="en-GB" smtClean="0"/>
              <a:pPr/>
              <a:t>12</a:t>
            </a:fld>
            <a:endParaRPr lang="en-GB"/>
          </a:p>
        </p:txBody>
      </p:sp>
      <p:pic>
        <p:nvPicPr>
          <p:cNvPr id="6" name="Content Placeholder 5">
            <a:extLst>
              <a:ext uri="{FF2B5EF4-FFF2-40B4-BE49-F238E27FC236}">
                <a16:creationId xmlns:a16="http://schemas.microsoft.com/office/drawing/2014/main" id="{88CA857D-2E84-2639-6B5B-9BCDE3648BAF}"/>
              </a:ext>
            </a:extLst>
          </p:cNvPr>
          <p:cNvPicPr>
            <a:picLocks noGrp="1" noChangeAspect="1"/>
          </p:cNvPicPr>
          <p:nvPr>
            <p:ph idx="1"/>
          </p:nvPr>
        </p:nvPicPr>
        <p:blipFill>
          <a:blip r:embed="rId2"/>
          <a:stretch>
            <a:fillRect/>
          </a:stretch>
        </p:blipFill>
        <p:spPr>
          <a:xfrm>
            <a:off x="1220954" y="1058169"/>
            <a:ext cx="8280892" cy="4741662"/>
          </a:xfrm>
          <a:prstGeom prst="rect">
            <a:avLst/>
          </a:prstGeom>
        </p:spPr>
      </p:pic>
    </p:spTree>
    <p:extLst>
      <p:ext uri="{BB962C8B-B14F-4D97-AF65-F5344CB8AC3E}">
        <p14:creationId xmlns:p14="http://schemas.microsoft.com/office/powerpoint/2010/main" val="2974157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6D995-404A-44BB-966A-94E4F50F423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6CB149-92C1-50A0-9E51-C134A493B872}"/>
              </a:ext>
            </a:extLst>
          </p:cNvPr>
          <p:cNvSpPr>
            <a:spLocks noGrp="1"/>
          </p:cNvSpPr>
          <p:nvPr>
            <p:ph type="sldNum" sz="quarter" idx="12"/>
          </p:nvPr>
        </p:nvSpPr>
        <p:spPr/>
        <p:txBody>
          <a:bodyPr/>
          <a:lstStyle/>
          <a:p>
            <a:fld id="{E68B66A6-FD11-43D4-B666-F3E94C391CA6}" type="slidenum">
              <a:rPr lang="en-GB" smtClean="0">
                <a:solidFill>
                  <a:srgbClr val="53565A"/>
                </a:solidFill>
              </a:rPr>
              <a:pPr/>
              <a:t>13</a:t>
            </a:fld>
            <a:endParaRPr lang="en-GB">
              <a:solidFill>
                <a:srgbClr val="53565A"/>
              </a:solidFill>
            </a:endParaRPr>
          </a:p>
        </p:txBody>
      </p:sp>
      <p:sp>
        <p:nvSpPr>
          <p:cNvPr id="4" name="Title 1">
            <a:extLst>
              <a:ext uri="{FF2B5EF4-FFF2-40B4-BE49-F238E27FC236}">
                <a16:creationId xmlns:a16="http://schemas.microsoft.com/office/drawing/2014/main" id="{293258E7-1AF2-EE24-6DD1-EC43769169C5}"/>
              </a:ext>
            </a:extLst>
          </p:cNvPr>
          <p:cNvSpPr txBox="1">
            <a:spLocks/>
          </p:cNvSpPr>
          <p:nvPr/>
        </p:nvSpPr>
        <p:spPr>
          <a:xfrm>
            <a:off x="527516" y="326519"/>
            <a:ext cx="10944000" cy="960000"/>
          </a:xfrm>
          <a:prstGeom prst="rect">
            <a:avLst/>
          </a:prstGeom>
        </p:spPr>
        <p:txBody>
          <a:bodyPr vert="horz" lIns="121920" tIns="60960" rIns="121920" bIns="60960" rtlCol="0" anchor="t" anchorCtr="0">
            <a:noAutofit/>
          </a:bodyPr>
          <a:lstStyle>
            <a:lvl1pPr algn="l" defTabSz="914378" rtl="0" eaLnBrk="1" latinLnBrk="0" hangingPunct="1">
              <a:lnSpc>
                <a:spcPts val="3000"/>
              </a:lnSpc>
              <a:spcBef>
                <a:spcPct val="0"/>
              </a:spcBef>
              <a:buNone/>
              <a:defRPr lang="en-GB" sz="2500" kern="1200">
                <a:solidFill>
                  <a:schemeClr val="tx2"/>
                </a:solidFill>
                <a:latin typeface="+mj-lt"/>
                <a:ea typeface="+mj-ea"/>
                <a:cs typeface="+mj-cs"/>
              </a:defRPr>
            </a:lvl1pPr>
          </a:lstStyle>
          <a:p>
            <a:r>
              <a:rPr lang="en-GB" sz="3733"/>
              <a:t>Working in partnership</a:t>
            </a:r>
            <a:endParaRPr lang="en-GB" sz="3467">
              <a:solidFill>
                <a:srgbClr val="034EA2"/>
              </a:solidFill>
            </a:endParaRPr>
          </a:p>
        </p:txBody>
      </p:sp>
      <p:sp>
        <p:nvSpPr>
          <p:cNvPr id="10" name="TextBox 9">
            <a:extLst>
              <a:ext uri="{FF2B5EF4-FFF2-40B4-BE49-F238E27FC236}">
                <a16:creationId xmlns:a16="http://schemas.microsoft.com/office/drawing/2014/main" id="{D3648A72-FB97-FD68-92F0-5F51D4FEE613}"/>
              </a:ext>
            </a:extLst>
          </p:cNvPr>
          <p:cNvSpPr txBox="1"/>
          <p:nvPr/>
        </p:nvSpPr>
        <p:spPr>
          <a:xfrm>
            <a:off x="348245" y="3715859"/>
            <a:ext cx="3411231" cy="1323439"/>
          </a:xfrm>
          <a:prstGeom prst="rect">
            <a:avLst/>
          </a:prstGeom>
          <a:noFill/>
        </p:spPr>
        <p:txBody>
          <a:bodyPr wrap="square" rtlCol="0">
            <a:spAutoFit/>
          </a:bodyPr>
          <a:lstStyle/>
          <a:p>
            <a:r>
              <a:rPr lang="en-GB" sz="1600" b="1"/>
              <a:t>Rivers and Seas Watch full launched </a:t>
            </a:r>
            <a:r>
              <a:rPr lang="en-GB" sz="1600"/>
              <a:t>– near-real time information for all storm overflow, including inland. Co-created with stakeholders and users</a:t>
            </a:r>
          </a:p>
        </p:txBody>
      </p:sp>
      <p:sp>
        <p:nvSpPr>
          <p:cNvPr id="2" name="TextBox 1">
            <a:extLst>
              <a:ext uri="{FF2B5EF4-FFF2-40B4-BE49-F238E27FC236}">
                <a16:creationId xmlns:a16="http://schemas.microsoft.com/office/drawing/2014/main" id="{523D6511-38DE-57B9-6A39-9E24F0EC14E9}"/>
              </a:ext>
            </a:extLst>
          </p:cNvPr>
          <p:cNvSpPr txBox="1"/>
          <p:nvPr/>
        </p:nvSpPr>
        <p:spPr>
          <a:xfrm>
            <a:off x="3875243" y="3712227"/>
            <a:ext cx="4131715" cy="1815882"/>
          </a:xfrm>
          <a:prstGeom prst="rect">
            <a:avLst/>
          </a:prstGeom>
          <a:noFill/>
        </p:spPr>
        <p:txBody>
          <a:bodyPr wrap="square" rtlCol="0">
            <a:spAutoFit/>
          </a:bodyPr>
          <a:lstStyle/>
          <a:p>
            <a:r>
              <a:rPr lang="en-GB" sz="1600" b="1"/>
              <a:t>Illegal connections team have been working tirelessly in East Sussex, </a:t>
            </a:r>
            <a:r>
              <a:rPr lang="en-GB" sz="1600"/>
              <a:t>and very pleased to see the bathing water classification in Hastings go from ‘sufficient’ in 2019 to ‘excellent’ in 2024. Working hard in Bexhill to improve the bathing water quality</a:t>
            </a:r>
          </a:p>
        </p:txBody>
      </p:sp>
      <p:sp>
        <p:nvSpPr>
          <p:cNvPr id="5" name="TextBox 4">
            <a:extLst>
              <a:ext uri="{FF2B5EF4-FFF2-40B4-BE49-F238E27FC236}">
                <a16:creationId xmlns:a16="http://schemas.microsoft.com/office/drawing/2014/main" id="{B4248943-9CE9-A900-1911-751D46F38FD8}"/>
              </a:ext>
            </a:extLst>
          </p:cNvPr>
          <p:cNvSpPr txBox="1"/>
          <p:nvPr/>
        </p:nvSpPr>
        <p:spPr>
          <a:xfrm>
            <a:off x="8085276" y="3691399"/>
            <a:ext cx="4131715" cy="1815882"/>
          </a:xfrm>
          <a:prstGeom prst="rect">
            <a:avLst/>
          </a:prstGeom>
          <a:noFill/>
        </p:spPr>
        <p:txBody>
          <a:bodyPr wrap="square" rtlCol="0">
            <a:spAutoFit/>
          </a:bodyPr>
          <a:lstStyle/>
          <a:p>
            <a:r>
              <a:rPr lang="en-GB" sz="1600" b="1"/>
              <a:t>Working with East Sussex County Council to explore potential highway SuDS scheme </a:t>
            </a:r>
            <a:r>
              <a:rPr lang="en-GB" sz="1600"/>
              <a:t>– held two workshops and work ongoing to build a potential programme, managing surface water in communities. Already funded £60k for SuDS in schools</a:t>
            </a:r>
          </a:p>
        </p:txBody>
      </p:sp>
      <p:pic>
        <p:nvPicPr>
          <p:cNvPr id="2050" name="Picture 2">
            <a:extLst>
              <a:ext uri="{FF2B5EF4-FFF2-40B4-BE49-F238E27FC236}">
                <a16:creationId xmlns:a16="http://schemas.microsoft.com/office/drawing/2014/main" id="{8D61104E-415E-6A5C-C305-04ADA4C458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890" y="1347021"/>
            <a:ext cx="4064289" cy="2060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82530A2-5743-7F89-F667-6D2375D7C4EB}"/>
              </a:ext>
            </a:extLst>
          </p:cNvPr>
          <p:cNvPicPr>
            <a:picLocks noChangeAspect="1"/>
          </p:cNvPicPr>
          <p:nvPr/>
        </p:nvPicPr>
        <p:blipFill>
          <a:blip r:embed="rId4"/>
          <a:stretch>
            <a:fillRect/>
          </a:stretch>
        </p:blipFill>
        <p:spPr>
          <a:xfrm>
            <a:off x="235792" y="1241930"/>
            <a:ext cx="3523683" cy="22621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D5F11D1-1B53-49B6-2073-877512690961}"/>
              </a:ext>
            </a:extLst>
          </p:cNvPr>
          <p:cNvPicPr>
            <a:picLocks noChangeAspect="1"/>
          </p:cNvPicPr>
          <p:nvPr/>
        </p:nvPicPr>
        <p:blipFill>
          <a:blip r:embed="rId5"/>
          <a:stretch>
            <a:fillRect/>
          </a:stretch>
        </p:blipFill>
        <p:spPr>
          <a:xfrm>
            <a:off x="8233226" y="1286519"/>
            <a:ext cx="3669801" cy="2177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91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F8289-57C3-F5A7-6F47-E3399534EEAF}"/>
              </a:ext>
            </a:extLst>
          </p:cNvPr>
          <p:cNvSpPr>
            <a:spLocks noGrp="1"/>
          </p:cNvSpPr>
          <p:nvPr>
            <p:ph type="title"/>
          </p:nvPr>
        </p:nvSpPr>
        <p:spPr>
          <a:xfrm>
            <a:off x="322605" y="265047"/>
            <a:ext cx="10944000" cy="960000"/>
          </a:xfrm>
        </p:spPr>
        <p:txBody>
          <a:bodyPr/>
          <a:lstStyle/>
          <a:p>
            <a:r>
              <a:rPr lang="en-GB" b="1">
                <a:solidFill>
                  <a:srgbClr val="224289"/>
                </a:solidFill>
              </a:rPr>
              <a:t>Overflows in East Sussex</a:t>
            </a:r>
          </a:p>
        </p:txBody>
      </p:sp>
      <p:sp>
        <p:nvSpPr>
          <p:cNvPr id="3" name="Slide Number Placeholder 2">
            <a:extLst>
              <a:ext uri="{FF2B5EF4-FFF2-40B4-BE49-F238E27FC236}">
                <a16:creationId xmlns:a16="http://schemas.microsoft.com/office/drawing/2014/main" id="{E38FB626-26C9-9E87-09D8-E799C8AFAC9B}"/>
              </a:ext>
            </a:extLst>
          </p:cNvPr>
          <p:cNvSpPr>
            <a:spLocks noGrp="1"/>
          </p:cNvSpPr>
          <p:nvPr>
            <p:ph type="sldNum" sz="quarter" idx="12"/>
          </p:nvPr>
        </p:nvSpPr>
        <p:spPr/>
        <p:txBody>
          <a:bodyPr/>
          <a:lstStyle/>
          <a:p>
            <a:fld id="{E68B66A6-FD11-43D4-B666-F3E94C391CA6}" type="slidenum">
              <a:rPr lang="en-GB" smtClean="0"/>
              <a:pPr/>
              <a:t>14</a:t>
            </a:fld>
            <a:endParaRPr lang="en-GB"/>
          </a:p>
        </p:txBody>
      </p:sp>
      <p:graphicFrame>
        <p:nvGraphicFramePr>
          <p:cNvPr id="5" name="Table 4">
            <a:extLst>
              <a:ext uri="{FF2B5EF4-FFF2-40B4-BE49-F238E27FC236}">
                <a16:creationId xmlns:a16="http://schemas.microsoft.com/office/drawing/2014/main" id="{128185C3-08EF-8577-02A7-07F94C1AD1FF}"/>
              </a:ext>
            </a:extLst>
          </p:cNvPr>
          <p:cNvGraphicFramePr>
            <a:graphicFrameLocks noGrp="1"/>
          </p:cNvGraphicFramePr>
          <p:nvPr/>
        </p:nvGraphicFramePr>
        <p:xfrm>
          <a:off x="490220" y="1225047"/>
          <a:ext cx="4679698" cy="2563392"/>
        </p:xfrm>
        <a:graphic>
          <a:graphicData uri="http://schemas.openxmlformats.org/drawingml/2006/table">
            <a:tbl>
              <a:tblPr/>
              <a:tblGrid>
                <a:gridCol w="584961">
                  <a:extLst>
                    <a:ext uri="{9D8B030D-6E8A-4147-A177-3AD203B41FA5}">
                      <a16:colId xmlns:a16="http://schemas.microsoft.com/office/drawing/2014/main" val="3361857246"/>
                    </a:ext>
                  </a:extLst>
                </a:gridCol>
                <a:gridCol w="584961">
                  <a:extLst>
                    <a:ext uri="{9D8B030D-6E8A-4147-A177-3AD203B41FA5}">
                      <a16:colId xmlns:a16="http://schemas.microsoft.com/office/drawing/2014/main" val="1099579766"/>
                    </a:ext>
                  </a:extLst>
                </a:gridCol>
                <a:gridCol w="877444">
                  <a:extLst>
                    <a:ext uri="{9D8B030D-6E8A-4147-A177-3AD203B41FA5}">
                      <a16:colId xmlns:a16="http://schemas.microsoft.com/office/drawing/2014/main" val="1424366543"/>
                    </a:ext>
                  </a:extLst>
                </a:gridCol>
                <a:gridCol w="877444">
                  <a:extLst>
                    <a:ext uri="{9D8B030D-6E8A-4147-A177-3AD203B41FA5}">
                      <a16:colId xmlns:a16="http://schemas.microsoft.com/office/drawing/2014/main" val="504359814"/>
                    </a:ext>
                  </a:extLst>
                </a:gridCol>
                <a:gridCol w="877444">
                  <a:extLst>
                    <a:ext uri="{9D8B030D-6E8A-4147-A177-3AD203B41FA5}">
                      <a16:colId xmlns:a16="http://schemas.microsoft.com/office/drawing/2014/main" val="1652372476"/>
                    </a:ext>
                  </a:extLst>
                </a:gridCol>
                <a:gridCol w="877444">
                  <a:extLst>
                    <a:ext uri="{9D8B030D-6E8A-4147-A177-3AD203B41FA5}">
                      <a16:colId xmlns:a16="http://schemas.microsoft.com/office/drawing/2014/main" val="3320948057"/>
                    </a:ext>
                  </a:extLst>
                </a:gridCol>
              </a:tblGrid>
              <a:tr h="566140">
                <a:tc gridSpan="2">
                  <a:txBody>
                    <a:bodyPr/>
                    <a:lstStyle/>
                    <a:p>
                      <a:pPr algn="l" fontAlgn="b"/>
                      <a:r>
                        <a:rPr lang="en-GB" sz="2100" b="1" i="0" u="sng" strike="noStrike">
                          <a:solidFill>
                            <a:srgbClr val="000000"/>
                          </a:solidFill>
                          <a:effectLst/>
                          <a:latin typeface="Calibri" panose="020F0502020204030204" pitchFamily="34" charset="0"/>
                        </a:rPr>
                        <a:t>Key stats</a:t>
                      </a:r>
                    </a:p>
                  </a:txBody>
                  <a:tcPr marL="8467" marR="8467" marT="8467" marB="0" anchor="b">
                    <a:lnL>
                      <a:noFill/>
                    </a:lnL>
                    <a:lnR>
                      <a:noFill/>
                    </a:lnR>
                    <a:lnT>
                      <a:noFill/>
                    </a:lnT>
                    <a:lnB>
                      <a:noFill/>
                    </a:lnB>
                  </a:tcPr>
                </a:tc>
                <a:tc hMerge="1">
                  <a:txBody>
                    <a:bodyPr/>
                    <a:lstStyle/>
                    <a:p>
                      <a:endParaRPr lang="en-GB"/>
                    </a:p>
                  </a:txBody>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a:noFill/>
                    </a:lnB>
                  </a:tcPr>
                </a:tc>
                <a:extLst>
                  <a:ext uri="{0D108BD9-81ED-4DB2-BD59-A6C34878D82A}">
                    <a16:rowId xmlns:a16="http://schemas.microsoft.com/office/drawing/2014/main" val="4077899034"/>
                  </a:ext>
                </a:extLst>
              </a:tr>
              <a:tr h="443731">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8467" marR="8467" marT="8467"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39214"/>
                  </a:ext>
                </a:extLst>
              </a:tr>
              <a:tr h="443731">
                <a:tc>
                  <a:txBody>
                    <a:bodyPr/>
                    <a:lstStyle/>
                    <a:p>
                      <a:pPr algn="ctr" fontAlgn="ctr"/>
                      <a:r>
                        <a:rPr lang="en-GB" sz="1600" b="1" i="0" u="none" strike="noStrike">
                          <a:solidFill>
                            <a:srgbClr val="000000"/>
                          </a:solidFill>
                          <a:effectLst/>
                          <a:latin typeface="Calibri" panose="020F0502020204030204" pitchFamily="34" charset="0"/>
                        </a:rPr>
                        <a:t>199</a:t>
                      </a:r>
                    </a:p>
                  </a:txBody>
                  <a:tcPr marL="8467" marR="8467" marT="8467"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gridSpan="4">
                  <a:txBody>
                    <a:bodyPr/>
                    <a:lstStyle/>
                    <a:p>
                      <a:pPr algn="l" fontAlgn="b"/>
                      <a:r>
                        <a:rPr lang="en-GB" sz="1600" b="0" i="0" u="none" strike="noStrike">
                          <a:solidFill>
                            <a:srgbClr val="000000"/>
                          </a:solidFill>
                          <a:effectLst/>
                          <a:latin typeface="Calibri" panose="020F0502020204030204" pitchFamily="34" charset="0"/>
                        </a:rPr>
                        <a:t>Storm Overflows in East Sussex</a:t>
                      </a:r>
                    </a:p>
                  </a:txBody>
                  <a:tcPr marL="8467" marR="8467" marT="8467"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600" b="0" i="0" u="none" strike="noStrike">
                          <a:solidFill>
                            <a:srgbClr val="000000"/>
                          </a:solidFill>
                          <a:effectLst/>
                          <a:latin typeface="Calibri" panose="020F0502020204030204" pitchFamily="34" charset="0"/>
                        </a:rPr>
                        <a:t> </a:t>
                      </a:r>
                    </a:p>
                  </a:txBody>
                  <a:tcPr marL="8467" marR="8467" marT="8467"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4217139280"/>
                  </a:ext>
                </a:extLst>
              </a:tr>
              <a:tr h="613643">
                <a:tc>
                  <a:txBody>
                    <a:bodyPr/>
                    <a:lstStyle/>
                    <a:p>
                      <a:pPr algn="ctr" fontAlgn="ctr"/>
                      <a:r>
                        <a:rPr lang="en-GB" sz="1600" b="1" i="0" u="none" strike="noStrike">
                          <a:solidFill>
                            <a:srgbClr val="000000"/>
                          </a:solidFill>
                          <a:effectLst/>
                          <a:latin typeface="Calibri" panose="020F0502020204030204" pitchFamily="34" charset="0"/>
                        </a:rPr>
                        <a:t>132</a:t>
                      </a:r>
                    </a:p>
                  </a:txBody>
                  <a:tcPr marL="8467" marR="8467" marT="8467" marB="0" anchor="ctr">
                    <a:lnL w="12700" cap="flat" cmpd="sng" algn="ctr">
                      <a:solidFill>
                        <a:schemeClr val="tx1"/>
                      </a:solidFill>
                      <a:prstDash val="solid"/>
                      <a:round/>
                      <a:headEnd type="none" w="med" len="med"/>
                      <a:tailEnd type="none" w="med" len="med"/>
                    </a:lnL>
                    <a:lnR>
                      <a:noFill/>
                    </a:lnR>
                    <a:lnT>
                      <a:noFill/>
                    </a:lnT>
                    <a:lnB>
                      <a:noFill/>
                    </a:lnB>
                  </a:tcPr>
                </a:tc>
                <a:tc gridSpan="5">
                  <a:txBody>
                    <a:bodyPr/>
                    <a:lstStyle/>
                    <a:p>
                      <a:pPr algn="l" fontAlgn="b"/>
                      <a:r>
                        <a:rPr lang="en-GB" sz="1600" b="0" i="0" u="none" strike="noStrike">
                          <a:solidFill>
                            <a:srgbClr val="000000"/>
                          </a:solidFill>
                          <a:effectLst/>
                          <a:latin typeface="Calibri" panose="020F0502020204030204" pitchFamily="34" charset="0"/>
                        </a:rPr>
                        <a:t>Require work/investment to achieve Govt. targets before 2050</a:t>
                      </a:r>
                    </a:p>
                  </a:txBody>
                  <a:tcPr marL="8467" marR="8467" marT="8467" marB="0" anchor="ctr">
                    <a:lnL>
                      <a:noFill/>
                    </a:lnL>
                    <a:lnR w="12700" cap="flat" cmpd="sng" algn="ctr">
                      <a:solidFill>
                        <a:schemeClr val="tx1"/>
                      </a:solidFill>
                      <a:prstDash val="solid"/>
                      <a:round/>
                      <a:headEnd type="none" w="med" len="med"/>
                      <a:tailEnd type="none" w="med" len="med"/>
                    </a:lnR>
                    <a:lnT>
                      <a:noFill/>
                    </a:lnT>
                    <a:lnB>
                      <a:noFill/>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512187971"/>
                  </a:ext>
                </a:extLst>
              </a:tr>
              <a:tr h="496147">
                <a:tc>
                  <a:txBody>
                    <a:bodyPr/>
                    <a:lstStyle/>
                    <a:p>
                      <a:pPr algn="ctr" fontAlgn="ctr"/>
                      <a:r>
                        <a:rPr lang="en-GB" sz="1600" b="1" i="0" u="none" strike="noStrike">
                          <a:solidFill>
                            <a:srgbClr val="000000"/>
                          </a:solidFill>
                          <a:effectLst/>
                          <a:latin typeface="Calibri" panose="020F0502020204030204" pitchFamily="34" charset="0"/>
                        </a:rPr>
                        <a:t>22</a:t>
                      </a:r>
                    </a:p>
                  </a:txBody>
                  <a:tcPr marL="8467" marR="8467" marT="8467"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alibri" panose="020F0502020204030204" pitchFamily="34" charset="0"/>
                        </a:rPr>
                        <a:t>Overflows working on between 2025-2030</a:t>
                      </a:r>
                    </a:p>
                  </a:txBody>
                  <a:tcPr marL="8467" marR="8467" marT="8467"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600" b="0" i="0" u="none" strike="noStrike">
                          <a:solidFill>
                            <a:srgbClr val="000000"/>
                          </a:solidFill>
                          <a:effectLst/>
                          <a:latin typeface="Calibri" panose="020F0502020204030204" pitchFamily="34" charset="0"/>
                        </a:rPr>
                        <a:t> </a:t>
                      </a:r>
                    </a:p>
                  </a:txBody>
                  <a:tcPr marL="8467" marR="8467" marT="8467"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3779681"/>
                  </a:ext>
                </a:extLst>
              </a:tr>
            </a:tbl>
          </a:graphicData>
        </a:graphic>
      </p:graphicFrame>
      <p:pic>
        <p:nvPicPr>
          <p:cNvPr id="6" name="Picture 5">
            <a:extLst>
              <a:ext uri="{FF2B5EF4-FFF2-40B4-BE49-F238E27FC236}">
                <a16:creationId xmlns:a16="http://schemas.microsoft.com/office/drawing/2014/main" id="{70354726-244B-577E-C871-FD94E7B17E7B}"/>
              </a:ext>
            </a:extLst>
          </p:cNvPr>
          <p:cNvPicPr>
            <a:picLocks noChangeAspect="1"/>
          </p:cNvPicPr>
          <p:nvPr/>
        </p:nvPicPr>
        <p:blipFill>
          <a:blip r:embed="rId3"/>
          <a:stretch>
            <a:fillRect/>
          </a:stretch>
        </p:blipFill>
        <p:spPr>
          <a:xfrm>
            <a:off x="5519420" y="1726225"/>
            <a:ext cx="6182360" cy="3082423"/>
          </a:xfrm>
          <a:prstGeom prst="rect">
            <a:avLst/>
          </a:prstGeom>
        </p:spPr>
      </p:pic>
      <p:sp>
        <p:nvSpPr>
          <p:cNvPr id="4" name="TextBox 3">
            <a:extLst>
              <a:ext uri="{FF2B5EF4-FFF2-40B4-BE49-F238E27FC236}">
                <a16:creationId xmlns:a16="http://schemas.microsoft.com/office/drawing/2014/main" id="{9D2A1E5D-4D8D-EB4F-2BD3-DC548E8166CD}"/>
              </a:ext>
            </a:extLst>
          </p:cNvPr>
          <p:cNvSpPr txBox="1"/>
          <p:nvPr/>
        </p:nvSpPr>
        <p:spPr>
          <a:xfrm>
            <a:off x="1103448" y="4367091"/>
            <a:ext cx="3528313" cy="666977"/>
          </a:xfrm>
          <a:prstGeom prst="rect">
            <a:avLst/>
          </a:prstGeom>
          <a:noFill/>
        </p:spPr>
        <p:txBody>
          <a:bodyPr wrap="square" rtlCol="0">
            <a:spAutoFit/>
          </a:bodyPr>
          <a:lstStyle/>
          <a:p>
            <a:pPr algn="ctr"/>
            <a:r>
              <a:rPr lang="en-GB" sz="1867">
                <a:solidFill>
                  <a:srgbClr val="000000"/>
                </a:solidFill>
                <a:latin typeface="Calibri" panose="020F0502020204030204" pitchFamily="34" charset="0"/>
              </a:rPr>
              <a:t>Approximately </a:t>
            </a:r>
            <a:r>
              <a:rPr lang="en-GB" sz="1867" b="1">
                <a:solidFill>
                  <a:srgbClr val="000000"/>
                </a:solidFill>
                <a:latin typeface="Calibri" panose="020F0502020204030204" pitchFamily="34" charset="0"/>
              </a:rPr>
              <a:t>£220m investment </a:t>
            </a:r>
            <a:r>
              <a:rPr lang="en-GB" sz="1867">
                <a:solidFill>
                  <a:srgbClr val="000000"/>
                </a:solidFill>
                <a:latin typeface="Calibri" panose="020F0502020204030204" pitchFamily="34" charset="0"/>
              </a:rPr>
              <a:t>in next five years</a:t>
            </a:r>
          </a:p>
        </p:txBody>
      </p:sp>
      <p:cxnSp>
        <p:nvCxnSpPr>
          <p:cNvPr id="7" name="Connector: Elbow 6">
            <a:extLst>
              <a:ext uri="{FF2B5EF4-FFF2-40B4-BE49-F238E27FC236}">
                <a16:creationId xmlns:a16="http://schemas.microsoft.com/office/drawing/2014/main" id="{DC69F6DD-135F-449D-6110-AAE8EAC6402C}"/>
              </a:ext>
            </a:extLst>
          </p:cNvPr>
          <p:cNvCxnSpPr>
            <a:cxnSpLocks/>
          </p:cNvCxnSpPr>
          <p:nvPr/>
        </p:nvCxnSpPr>
        <p:spPr>
          <a:xfrm rot="16200000" flipH="1">
            <a:off x="856275" y="4137129"/>
            <a:ext cx="672352" cy="548248"/>
          </a:xfrm>
          <a:prstGeom prst="bentConnector3">
            <a:avLst>
              <a:gd name="adj1" fmla="val 9933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E544D45-7CF6-51B2-275E-3E0A4D34753D}"/>
              </a:ext>
            </a:extLst>
          </p:cNvPr>
          <p:cNvSpPr txBox="1"/>
          <p:nvPr/>
        </p:nvSpPr>
        <p:spPr>
          <a:xfrm>
            <a:off x="3451412" y="5641818"/>
            <a:ext cx="5289176" cy="297454"/>
          </a:xfrm>
          <a:prstGeom prst="rect">
            <a:avLst/>
          </a:prstGeom>
          <a:noFill/>
        </p:spPr>
        <p:txBody>
          <a:bodyPr wrap="square">
            <a:spAutoFit/>
          </a:bodyPr>
          <a:lstStyle/>
          <a:p>
            <a:pPr defTabSz="1219110">
              <a:defRPr/>
            </a:pPr>
            <a:r>
              <a:rPr lang="en-GB" sz="1333">
                <a:solidFill>
                  <a:srgbClr val="53565A"/>
                </a:solidFill>
                <a:latin typeface="Arial"/>
                <a:hlinkClick r:id="rId4"/>
              </a:rPr>
              <a:t>southernwater.co.uk/water-for-life/clean-rivers-and-seas-plan/map</a:t>
            </a:r>
            <a:endParaRPr lang="en-GB" sz="1333">
              <a:solidFill>
                <a:srgbClr val="53565A"/>
              </a:solidFill>
              <a:latin typeface="Arial"/>
            </a:endParaRPr>
          </a:p>
        </p:txBody>
      </p:sp>
    </p:spTree>
    <p:extLst>
      <p:ext uri="{BB962C8B-B14F-4D97-AF65-F5344CB8AC3E}">
        <p14:creationId xmlns:p14="http://schemas.microsoft.com/office/powerpoint/2010/main" val="206183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CB53-06E1-462F-B352-F093BA127E6E}"/>
              </a:ext>
            </a:extLst>
          </p:cNvPr>
          <p:cNvSpPr>
            <a:spLocks noGrp="1"/>
          </p:cNvSpPr>
          <p:nvPr>
            <p:ph type="title"/>
          </p:nvPr>
        </p:nvSpPr>
        <p:spPr>
          <a:xfrm>
            <a:off x="624003" y="363044"/>
            <a:ext cx="7413095" cy="59675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467">
                <a:solidFill>
                  <a:srgbClr val="174190"/>
                </a:solidFill>
                <a:latin typeface="Arial"/>
                <a:ea typeface="+mj-ea"/>
                <a:cs typeface="+mj-cs"/>
              </a:rPr>
              <a:t>Fairlight -East Sussex </a:t>
            </a:r>
          </a:p>
        </p:txBody>
      </p:sp>
      <p:sp>
        <p:nvSpPr>
          <p:cNvPr id="4" name="Content Placeholder 3">
            <a:extLst>
              <a:ext uri="{FF2B5EF4-FFF2-40B4-BE49-F238E27FC236}">
                <a16:creationId xmlns:a16="http://schemas.microsoft.com/office/drawing/2014/main" id="{FC756C80-84EC-4935-B658-A7D602CE803E}"/>
              </a:ext>
            </a:extLst>
          </p:cNvPr>
          <p:cNvSpPr>
            <a:spLocks noGrp="1"/>
          </p:cNvSpPr>
          <p:nvPr>
            <p:ph idx="1"/>
          </p:nvPr>
        </p:nvSpPr>
        <p:spPr>
          <a:xfrm>
            <a:off x="464574" y="964550"/>
            <a:ext cx="6096780" cy="4927969"/>
          </a:xfrm>
        </p:spPr>
        <p:txBody>
          <a:bodyPr vert="horz" lIns="121920" tIns="60960" rIns="121920" bIns="6096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nSpc>
                <a:spcPct val="100000"/>
              </a:lnSpc>
              <a:buNone/>
            </a:pPr>
            <a:endParaRPr lang="en-GB" sz="1867">
              <a:cs typeface="Arial"/>
            </a:endParaRPr>
          </a:p>
          <a:p>
            <a:pPr>
              <a:lnSpc>
                <a:spcPct val="100000"/>
              </a:lnSpc>
            </a:pPr>
            <a:r>
              <a:rPr lang="en-GB" sz="1867"/>
              <a:t>341 slow the flow water butts installed managing 0.6Ha</a:t>
            </a:r>
            <a:endParaRPr lang="en-GB" sz="1867">
              <a:cs typeface="Arial"/>
            </a:endParaRPr>
          </a:p>
          <a:p>
            <a:pPr>
              <a:lnSpc>
                <a:spcPct val="100000"/>
              </a:lnSpc>
            </a:pPr>
            <a:r>
              <a:rPr lang="en-GB" sz="1867">
                <a:cs typeface="Arial"/>
              </a:rPr>
              <a:t>Sealed 1850m of damaged sewer</a:t>
            </a:r>
            <a:endParaRPr lang="en-GB" sz="1867"/>
          </a:p>
          <a:p>
            <a:pPr>
              <a:lnSpc>
                <a:spcPct val="100000"/>
              </a:lnSpc>
            </a:pPr>
            <a:r>
              <a:rPr lang="en-GB" sz="1867"/>
              <a:t>Replacement of damaged manholes that posed a H&amp;S risk</a:t>
            </a:r>
            <a:endParaRPr lang="en-GB" sz="1867">
              <a:cs typeface="Arial"/>
            </a:endParaRPr>
          </a:p>
          <a:p>
            <a:pPr>
              <a:lnSpc>
                <a:spcPct val="100000"/>
              </a:lnSpc>
            </a:pPr>
            <a:r>
              <a:rPr lang="en-GB" sz="1867"/>
              <a:t>Fairlight WTW-storm return pumps optimised </a:t>
            </a:r>
            <a:endParaRPr lang="en-GB" sz="1867">
              <a:cs typeface="Arial"/>
            </a:endParaRPr>
          </a:p>
          <a:p>
            <a:pPr>
              <a:lnSpc>
                <a:spcPct val="100000"/>
              </a:lnSpc>
            </a:pPr>
            <a:r>
              <a:rPr lang="en-GB" sz="1867"/>
              <a:t>A new self-assemble planter at the coastguard café to manage up an area of 50m </a:t>
            </a:r>
            <a:endParaRPr lang="en-GB" sz="1867">
              <a:cs typeface="Arial"/>
            </a:endParaRPr>
          </a:p>
          <a:p>
            <a:pPr>
              <a:lnSpc>
                <a:spcPct val="100000"/>
              </a:lnSpc>
            </a:pPr>
            <a:r>
              <a:rPr lang="en-GB" sz="1867"/>
              <a:t>Cleaning and remedial works to our CSOs</a:t>
            </a:r>
            <a:endParaRPr lang="en-GB" sz="1867">
              <a:cs typeface="Arial"/>
            </a:endParaRPr>
          </a:p>
          <a:p>
            <a:pPr>
              <a:lnSpc>
                <a:spcPct val="100000"/>
              </a:lnSpc>
            </a:pPr>
            <a:r>
              <a:rPr lang="en-GB" sz="1867"/>
              <a:t>Investigations into manhole chamber condition along sealed sewer lines</a:t>
            </a:r>
            <a:endParaRPr lang="en-GB" sz="1867">
              <a:cs typeface="Arial"/>
            </a:endParaRPr>
          </a:p>
          <a:p>
            <a:r>
              <a:rPr lang="en-GB" sz="1867">
                <a:cs typeface="Arial"/>
              </a:rPr>
              <a:t>Knowle Road illegal surface water connection rectified-managing 0.54Ha</a:t>
            </a:r>
            <a:endParaRPr lang="en-GB" sz="2133"/>
          </a:p>
        </p:txBody>
      </p:sp>
      <p:pic>
        <p:nvPicPr>
          <p:cNvPr id="6" name="Picture 5" descr="A planter with grass growing out of it&#10;&#10;Description automatically generated">
            <a:extLst>
              <a:ext uri="{FF2B5EF4-FFF2-40B4-BE49-F238E27FC236}">
                <a16:creationId xmlns:a16="http://schemas.microsoft.com/office/drawing/2014/main" id="{7D028AE5-B337-7829-62E0-77A89864CA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523" y="959544"/>
            <a:ext cx="2109164" cy="2700877"/>
          </a:xfrm>
          <a:prstGeom prst="rect">
            <a:avLst/>
          </a:prstGeom>
        </p:spPr>
      </p:pic>
      <p:pic>
        <p:nvPicPr>
          <p:cNvPr id="8" name="Picture 7" descr="A concrete drain with a metal arm&#10;&#10;Description automatically generated with medium confidence">
            <a:extLst>
              <a:ext uri="{FF2B5EF4-FFF2-40B4-BE49-F238E27FC236}">
                <a16:creationId xmlns:a16="http://schemas.microsoft.com/office/drawing/2014/main" id="{1235CBFE-BC82-3364-2E54-A2AD3F4BB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51" y="958021"/>
            <a:ext cx="2148204" cy="2702395"/>
          </a:xfrm>
          <a:prstGeom prst="rect">
            <a:avLst/>
          </a:prstGeom>
        </p:spPr>
      </p:pic>
      <p:pic>
        <p:nvPicPr>
          <p:cNvPr id="11" name="Picture 10" descr="A couple of rain barrels next to a brick wall&#10;&#10;Description automatically generated">
            <a:extLst>
              <a:ext uri="{FF2B5EF4-FFF2-40B4-BE49-F238E27FC236}">
                <a16:creationId xmlns:a16="http://schemas.microsoft.com/office/drawing/2014/main" id="{A55AA927-08F9-B4F2-01C1-4609CDA939D8}"/>
              </a:ext>
            </a:extLst>
          </p:cNvPr>
          <p:cNvPicPr>
            <a:picLocks noChangeAspect="1"/>
          </p:cNvPicPr>
          <p:nvPr/>
        </p:nvPicPr>
        <p:blipFill>
          <a:blip r:embed="rId4"/>
          <a:stretch>
            <a:fillRect/>
          </a:stretch>
        </p:blipFill>
        <p:spPr>
          <a:xfrm rot="5400000">
            <a:off x="6563177" y="4144508"/>
            <a:ext cx="2893787" cy="2134053"/>
          </a:xfrm>
          <a:prstGeom prst="rect">
            <a:avLst/>
          </a:prstGeom>
        </p:spPr>
      </p:pic>
      <p:pic>
        <p:nvPicPr>
          <p:cNvPr id="12" name="Picture 11" descr="A metal hatch in the dirt&#10;&#10;Description automatically generated">
            <a:extLst>
              <a:ext uri="{FF2B5EF4-FFF2-40B4-BE49-F238E27FC236}">
                <a16:creationId xmlns:a16="http://schemas.microsoft.com/office/drawing/2014/main" id="{9AA637CA-4967-DA63-EC72-4F744106E686}"/>
              </a:ext>
            </a:extLst>
          </p:cNvPr>
          <p:cNvPicPr>
            <a:picLocks noChangeAspect="1"/>
          </p:cNvPicPr>
          <p:nvPr/>
        </p:nvPicPr>
        <p:blipFill>
          <a:blip r:embed="rId5"/>
          <a:stretch>
            <a:fillRect/>
          </a:stretch>
        </p:blipFill>
        <p:spPr>
          <a:xfrm>
            <a:off x="9420680" y="3764643"/>
            <a:ext cx="2149931" cy="2821215"/>
          </a:xfrm>
          <a:prstGeom prst="rect">
            <a:avLst/>
          </a:prstGeom>
        </p:spPr>
      </p:pic>
    </p:spTree>
    <p:extLst>
      <p:ext uri="{BB962C8B-B14F-4D97-AF65-F5344CB8AC3E}">
        <p14:creationId xmlns:p14="http://schemas.microsoft.com/office/powerpoint/2010/main" val="427055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CB53-06E1-462F-B352-F093BA127E6E}"/>
              </a:ext>
            </a:extLst>
          </p:cNvPr>
          <p:cNvSpPr>
            <a:spLocks noGrp="1"/>
          </p:cNvSpPr>
          <p:nvPr>
            <p:ph type="title"/>
          </p:nvPr>
        </p:nvSpPr>
        <p:spPr>
          <a:xfrm>
            <a:off x="624003" y="321289"/>
            <a:ext cx="7413095" cy="596755"/>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467">
                <a:solidFill>
                  <a:srgbClr val="174190"/>
                </a:solidFill>
                <a:latin typeface="Arial"/>
                <a:ea typeface="+mj-ea"/>
                <a:cs typeface="+mj-cs"/>
              </a:rPr>
              <a:t>Fairlight -Engagement</a:t>
            </a:r>
          </a:p>
        </p:txBody>
      </p:sp>
      <p:pic>
        <p:nvPicPr>
          <p:cNvPr id="6" name="Picture 5" descr="A group of people standing next to a large trash can&#10;&#10;Description automatically generated">
            <a:extLst>
              <a:ext uri="{FF2B5EF4-FFF2-40B4-BE49-F238E27FC236}">
                <a16:creationId xmlns:a16="http://schemas.microsoft.com/office/drawing/2014/main" id="{78A12037-0193-CC3F-E236-7A52FFE87C26}"/>
              </a:ext>
            </a:extLst>
          </p:cNvPr>
          <p:cNvPicPr>
            <a:picLocks noChangeAspect="1"/>
          </p:cNvPicPr>
          <p:nvPr/>
        </p:nvPicPr>
        <p:blipFill>
          <a:blip r:embed="rId2"/>
          <a:stretch>
            <a:fillRect/>
          </a:stretch>
        </p:blipFill>
        <p:spPr>
          <a:xfrm>
            <a:off x="6795569" y="1119424"/>
            <a:ext cx="2279659" cy="3019291"/>
          </a:xfrm>
          <a:prstGeom prst="rect">
            <a:avLst/>
          </a:prstGeom>
        </p:spPr>
      </p:pic>
      <p:pic>
        <p:nvPicPr>
          <p:cNvPr id="7" name="Picture 6" descr="A tunnel with a hole in it surrounded by plants&#10;&#10;Description automatically generated">
            <a:extLst>
              <a:ext uri="{FF2B5EF4-FFF2-40B4-BE49-F238E27FC236}">
                <a16:creationId xmlns:a16="http://schemas.microsoft.com/office/drawing/2014/main" id="{6427B915-59EC-D2B8-8C84-A17EEEBE1E8D}"/>
              </a:ext>
            </a:extLst>
          </p:cNvPr>
          <p:cNvPicPr>
            <a:picLocks noChangeAspect="1"/>
          </p:cNvPicPr>
          <p:nvPr/>
        </p:nvPicPr>
        <p:blipFill>
          <a:blip r:embed="rId3"/>
          <a:stretch>
            <a:fillRect/>
          </a:stretch>
        </p:blipFill>
        <p:spPr>
          <a:xfrm>
            <a:off x="9286225" y="1116907"/>
            <a:ext cx="2137255" cy="3016684"/>
          </a:xfrm>
          <a:prstGeom prst="rect">
            <a:avLst/>
          </a:prstGeom>
        </p:spPr>
      </p:pic>
      <p:pic>
        <p:nvPicPr>
          <p:cNvPr id="8" name="Picture 7" descr="Two men standing next to a large screen&#10;&#10;Description automatically generated">
            <a:extLst>
              <a:ext uri="{FF2B5EF4-FFF2-40B4-BE49-F238E27FC236}">
                <a16:creationId xmlns:a16="http://schemas.microsoft.com/office/drawing/2014/main" id="{586D03C4-45D2-8B47-2451-262ECAD0E96E}"/>
              </a:ext>
            </a:extLst>
          </p:cNvPr>
          <p:cNvPicPr>
            <a:picLocks noChangeAspect="1"/>
          </p:cNvPicPr>
          <p:nvPr/>
        </p:nvPicPr>
        <p:blipFill>
          <a:blip r:embed="rId4"/>
          <a:stretch>
            <a:fillRect/>
          </a:stretch>
        </p:blipFill>
        <p:spPr>
          <a:xfrm>
            <a:off x="7931163" y="4176708"/>
            <a:ext cx="3288084" cy="2400824"/>
          </a:xfrm>
          <a:prstGeom prst="rect">
            <a:avLst/>
          </a:prstGeom>
        </p:spPr>
      </p:pic>
      <p:sp>
        <p:nvSpPr>
          <p:cNvPr id="9" name="Content Placeholder 8">
            <a:extLst>
              <a:ext uri="{FF2B5EF4-FFF2-40B4-BE49-F238E27FC236}">
                <a16:creationId xmlns:a16="http://schemas.microsoft.com/office/drawing/2014/main" id="{ABCE78DB-9D03-AEA7-2050-74A031098C77}"/>
              </a:ext>
            </a:extLst>
          </p:cNvPr>
          <p:cNvSpPr>
            <a:spLocks noGrp="1"/>
          </p:cNvSpPr>
          <p:nvPr>
            <p:ph idx="1"/>
          </p:nvPr>
        </p:nvSpPr>
        <p:spPr>
          <a:xfrm>
            <a:off x="1018980" y="1544454"/>
            <a:ext cx="4410489" cy="3287652"/>
          </a:xfrm>
        </p:spPr>
        <p:txBody>
          <a:bodyPr vert="horz" lIns="91440" tIns="45720" rIns="91440" bIns="45720" rtlCol="0" anchor="t">
            <a:noAutofit/>
          </a:bodyPr>
          <a:lstStyle/>
          <a:p>
            <a:pPr>
              <a:lnSpc>
                <a:spcPct val="100000"/>
              </a:lnSpc>
              <a:spcBef>
                <a:spcPts val="600"/>
              </a:spcBef>
            </a:pPr>
            <a:r>
              <a:rPr lang="en-GB">
                <a:cs typeface="Arial"/>
              </a:rPr>
              <a:t>Continue to build on our customer engagement through customer events </a:t>
            </a:r>
            <a:endParaRPr lang="en-US">
              <a:cs typeface="Arial"/>
            </a:endParaRPr>
          </a:p>
          <a:p>
            <a:pPr>
              <a:lnSpc>
                <a:spcPct val="100000"/>
              </a:lnSpc>
              <a:spcBef>
                <a:spcPts val="600"/>
              </a:spcBef>
            </a:pPr>
            <a:r>
              <a:rPr lang="en-GB">
                <a:cs typeface="Arial"/>
              </a:rPr>
              <a:t>Continue working together with both local and national authorities</a:t>
            </a:r>
            <a:endParaRPr lang="en-US">
              <a:cs typeface="Arial"/>
            </a:endParaRPr>
          </a:p>
          <a:p>
            <a:pPr>
              <a:lnSpc>
                <a:spcPct val="100000"/>
              </a:lnSpc>
              <a:spcBef>
                <a:spcPts val="600"/>
              </a:spcBef>
            </a:pPr>
            <a:r>
              <a:rPr lang="en-GB">
                <a:cs typeface="Arial"/>
              </a:rPr>
              <a:t>Supporting the Future Landscape Trust with funding for surveys and the installation of flow monitoring to the Marsham Brook</a:t>
            </a:r>
            <a:endParaRPr lang="en-US">
              <a:cs typeface="Arial"/>
            </a:endParaRPr>
          </a:p>
          <a:p>
            <a:pPr marL="0" indent="0">
              <a:buNone/>
            </a:pPr>
            <a:br>
              <a:rPr lang="en-US"/>
            </a:br>
            <a:endParaRPr lang="en-US">
              <a:cs typeface="Arial"/>
            </a:endParaRPr>
          </a:p>
        </p:txBody>
      </p:sp>
    </p:spTree>
    <p:extLst>
      <p:ext uri="{BB962C8B-B14F-4D97-AF65-F5344CB8AC3E}">
        <p14:creationId xmlns:p14="http://schemas.microsoft.com/office/powerpoint/2010/main" val="1832322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D457-65F6-D35D-C18B-B622AA2F1C41}"/>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3467">
                <a:solidFill>
                  <a:srgbClr val="174190"/>
                </a:solidFill>
                <a:latin typeface="Arial"/>
                <a:ea typeface="+mj-ea"/>
                <a:cs typeface="+mj-cs"/>
              </a:rPr>
              <a:t>AMP8 2025-2030</a:t>
            </a:r>
          </a:p>
        </p:txBody>
      </p:sp>
      <p:sp>
        <p:nvSpPr>
          <p:cNvPr id="4" name="Content Placeholder 3">
            <a:extLst>
              <a:ext uri="{FF2B5EF4-FFF2-40B4-BE49-F238E27FC236}">
                <a16:creationId xmlns:a16="http://schemas.microsoft.com/office/drawing/2014/main" id="{C3FF3680-ECD4-EE76-B3D9-925F90D7A57F}"/>
              </a:ext>
            </a:extLst>
          </p:cNvPr>
          <p:cNvSpPr>
            <a:spLocks noGrp="1"/>
          </p:cNvSpPr>
          <p:nvPr>
            <p:ph idx="1"/>
          </p:nvPr>
        </p:nvSpPr>
        <p:spPr>
          <a:xfrm>
            <a:off x="1275112" y="1392630"/>
            <a:ext cx="5957663" cy="4946073"/>
          </a:xfrm>
        </p:spPr>
        <p:txBody>
          <a:bodyPr vert="horz" lIns="121920" tIns="60960" rIns="121920" bIns="6096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867"/>
              <a:t>Over the next five years as  the Clean Rivers and Seas Task Force grows, we will be expanding out into more areas in East Sussex </a:t>
            </a:r>
          </a:p>
          <a:p>
            <a:r>
              <a:rPr lang="en-GB" sz="1867"/>
              <a:t>Continuing with a programme of Sewer Sealing the main trunk sewers in Fairlight a further 2.1km , with the possibility of expanding this out into the wider catchment</a:t>
            </a:r>
            <a:endParaRPr lang="en-GB" sz="1867">
              <a:cs typeface="Arial"/>
            </a:endParaRPr>
          </a:p>
          <a:p>
            <a:r>
              <a:rPr lang="en-GB" sz="1867"/>
              <a:t>Investigating the condition of the manholes in Fairlight for surface water infiltration and sealing where required</a:t>
            </a:r>
            <a:endParaRPr lang="en-GB" sz="1867">
              <a:cs typeface="Arial"/>
            </a:endParaRPr>
          </a:p>
          <a:p>
            <a:r>
              <a:rPr lang="en-GB" sz="1867">
                <a:cs typeface="Arial"/>
              </a:rPr>
              <a:t>Redundant Sewer WTW capped off and remaining 125m to the WTW to be sealed Spring  2025- </a:t>
            </a:r>
            <a:endParaRPr lang="en-GB"/>
          </a:p>
        </p:txBody>
      </p:sp>
      <p:pic>
        <p:nvPicPr>
          <p:cNvPr id="8" name="Picture 7">
            <a:extLst>
              <a:ext uri="{FF2B5EF4-FFF2-40B4-BE49-F238E27FC236}">
                <a16:creationId xmlns:a16="http://schemas.microsoft.com/office/drawing/2014/main" id="{8B0EB2B6-DE74-2FB9-8B7D-CAF59A96B537}"/>
              </a:ext>
            </a:extLst>
          </p:cNvPr>
          <p:cNvPicPr>
            <a:picLocks noChangeAspect="1"/>
          </p:cNvPicPr>
          <p:nvPr/>
        </p:nvPicPr>
        <p:blipFill>
          <a:blip r:embed="rId2"/>
          <a:stretch>
            <a:fillRect/>
          </a:stretch>
        </p:blipFill>
        <p:spPr>
          <a:xfrm>
            <a:off x="8003685" y="3868208"/>
            <a:ext cx="3592449" cy="2711141"/>
          </a:xfrm>
          <a:prstGeom prst="rect">
            <a:avLst/>
          </a:prstGeom>
        </p:spPr>
      </p:pic>
      <p:pic>
        <p:nvPicPr>
          <p:cNvPr id="9" name="Picture 8">
            <a:extLst>
              <a:ext uri="{FF2B5EF4-FFF2-40B4-BE49-F238E27FC236}">
                <a16:creationId xmlns:a16="http://schemas.microsoft.com/office/drawing/2014/main" id="{44AB4B12-4D79-911B-AC12-19FFDA07D525}"/>
              </a:ext>
            </a:extLst>
          </p:cNvPr>
          <p:cNvPicPr>
            <a:picLocks noChangeAspect="1"/>
          </p:cNvPicPr>
          <p:nvPr/>
        </p:nvPicPr>
        <p:blipFill>
          <a:blip r:embed="rId3"/>
          <a:stretch>
            <a:fillRect/>
          </a:stretch>
        </p:blipFill>
        <p:spPr>
          <a:xfrm>
            <a:off x="9438215" y="879282"/>
            <a:ext cx="2067204" cy="2751012"/>
          </a:xfrm>
          <a:prstGeom prst="rect">
            <a:avLst/>
          </a:prstGeom>
        </p:spPr>
      </p:pic>
    </p:spTree>
    <p:extLst>
      <p:ext uri="{BB962C8B-B14F-4D97-AF65-F5344CB8AC3E}">
        <p14:creationId xmlns:p14="http://schemas.microsoft.com/office/powerpoint/2010/main" val="197211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873" y="1988840"/>
            <a:ext cx="11116127" cy="1440160"/>
          </a:xfrm>
        </p:spPr>
        <p:txBody>
          <a:bodyPr>
            <a:noAutofit/>
          </a:bodyPr>
          <a:lstStyle/>
          <a:p>
            <a:r>
              <a:rPr lang="en-GB" sz="4000"/>
              <a:t>Bathing Waters:</a:t>
            </a:r>
            <a:br>
              <a:rPr lang="en-GB" sz="4000"/>
            </a:br>
            <a:r>
              <a:rPr lang="en-GB" sz="4000"/>
              <a:t>East Sussex update</a:t>
            </a:r>
            <a:br>
              <a:rPr lang="en-GB" sz="3200"/>
            </a:br>
            <a:endParaRPr lang="en-GB" sz="2400"/>
          </a:p>
        </p:txBody>
      </p:sp>
      <p:sp>
        <p:nvSpPr>
          <p:cNvPr id="3" name="Text Placeholder 2"/>
          <p:cNvSpPr>
            <a:spLocks noGrp="1"/>
          </p:cNvSpPr>
          <p:nvPr>
            <p:ph type="body" idx="1"/>
          </p:nvPr>
        </p:nvSpPr>
        <p:spPr/>
        <p:txBody>
          <a:bodyPr/>
          <a:lstStyle/>
          <a:p>
            <a:r>
              <a:rPr lang="en-GB" sz="1800"/>
              <a:t> </a:t>
            </a:r>
            <a:endParaRPr lang="en-GB" sz="2400"/>
          </a:p>
        </p:txBody>
      </p:sp>
    </p:spTree>
    <p:extLst>
      <p:ext uri="{BB962C8B-B14F-4D97-AF65-F5344CB8AC3E}">
        <p14:creationId xmlns:p14="http://schemas.microsoft.com/office/powerpoint/2010/main" val="210560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F775BEB1-E706-456F-2CBA-C18187D42760}"/>
              </a:ext>
            </a:extLst>
          </p:cNvPr>
          <p:cNvSpPr txBox="1">
            <a:spLocks/>
          </p:cNvSpPr>
          <p:nvPr/>
        </p:nvSpPr>
        <p:spPr>
          <a:xfrm>
            <a:off x="624360" y="2113938"/>
            <a:ext cx="5248744" cy="5354908"/>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buClr>
                <a:schemeClr val="bg2"/>
              </a:buClr>
              <a:buFont typeface="Wingdings" panose="05000000000000000000" pitchFamily="2" charset="2"/>
              <a:buChar char="§"/>
            </a:pPr>
            <a:r>
              <a:rPr lang="en-GB" sz="1600">
                <a:solidFill>
                  <a:srgbClr val="3B3838"/>
                </a:solidFill>
                <a:latin typeface="Arial"/>
                <a:cs typeface="Arial"/>
              </a:rPr>
              <a:t>We recognise the key role we have in trying to improve bathing water quality.</a:t>
            </a:r>
          </a:p>
          <a:p>
            <a:pPr>
              <a:lnSpc>
                <a:spcPct val="100000"/>
              </a:lnSpc>
              <a:buClr>
                <a:schemeClr val="bg2"/>
              </a:buClr>
              <a:buFont typeface="Wingdings" panose="05000000000000000000" pitchFamily="2" charset="2"/>
              <a:buChar char="§"/>
            </a:pPr>
            <a:r>
              <a:rPr lang="en-GB" sz="1600">
                <a:solidFill>
                  <a:srgbClr val="3B3838"/>
                </a:solidFill>
                <a:latin typeface="Arial"/>
                <a:cs typeface="Arial"/>
              </a:rPr>
              <a:t>We are a key custodian, alongside others like the Environment Agency. The local authorities are responsible for public health. </a:t>
            </a:r>
          </a:p>
          <a:p>
            <a:pPr>
              <a:lnSpc>
                <a:spcPct val="100000"/>
              </a:lnSpc>
              <a:buClr>
                <a:schemeClr val="bg2"/>
              </a:buClr>
              <a:buFont typeface="Wingdings" panose="05000000000000000000" pitchFamily="2" charset="2"/>
              <a:buChar char="§"/>
            </a:pPr>
            <a:r>
              <a:rPr lang="en-GB" sz="1600">
                <a:solidFill>
                  <a:srgbClr val="3B3838"/>
                </a:solidFill>
                <a:latin typeface="Arial"/>
                <a:cs typeface="Arial"/>
              </a:rPr>
              <a:t>It’s vital we work with local partners to tackle these issues collaboratively, and that we work closely with the Environment Agency and other regulators to monitor improvements.</a:t>
            </a:r>
          </a:p>
          <a:p>
            <a:pPr>
              <a:lnSpc>
                <a:spcPct val="100000"/>
              </a:lnSpc>
              <a:buClr>
                <a:schemeClr val="bg2"/>
              </a:buClr>
              <a:buFont typeface="Wingdings" panose="05000000000000000000" pitchFamily="2" charset="2"/>
              <a:buChar char="§"/>
            </a:pPr>
            <a:r>
              <a:rPr lang="en-GB" sz="1600">
                <a:solidFill>
                  <a:srgbClr val="3B3838"/>
                </a:solidFill>
                <a:latin typeface="Arial"/>
                <a:cs typeface="Arial"/>
              </a:rPr>
              <a:t>Work to improve bathing water quality has been defined in our Improvement Plan Strategy, which prioritises key locations for targeted work based on a number of factors. </a:t>
            </a:r>
          </a:p>
          <a:p>
            <a:pPr>
              <a:lnSpc>
                <a:spcPct val="100000"/>
              </a:lnSpc>
              <a:buClr>
                <a:schemeClr val="bg2"/>
              </a:buClr>
            </a:pPr>
            <a:endParaRPr lang="en-GB" sz="1600">
              <a:solidFill>
                <a:srgbClr val="3B3838"/>
              </a:solidFill>
              <a:cs typeface="Arial" panose="020B0604020202020204" pitchFamily="34" charset="0"/>
            </a:endParaRPr>
          </a:p>
          <a:p>
            <a:pPr>
              <a:lnSpc>
                <a:spcPct val="100000"/>
              </a:lnSpc>
              <a:buClr>
                <a:schemeClr val="bg2"/>
              </a:buClr>
            </a:pPr>
            <a:endParaRPr lang="en-GB" sz="1600">
              <a:solidFill>
                <a:srgbClr val="3B3838"/>
              </a:solidFill>
              <a:cs typeface="Arial" panose="020B0604020202020204" pitchFamily="34" charset="0"/>
            </a:endParaRPr>
          </a:p>
          <a:p>
            <a:pPr marL="0" indent="0">
              <a:buClr>
                <a:schemeClr val="bg2"/>
              </a:buClr>
              <a:buNone/>
            </a:pPr>
            <a:endParaRPr lang="en-GB" sz="1867">
              <a:cs typeface="Arial"/>
            </a:endParaRPr>
          </a:p>
        </p:txBody>
      </p:sp>
      <p:pic>
        <p:nvPicPr>
          <p:cNvPr id="16" name="Picture 15">
            <a:extLst>
              <a:ext uri="{FF2B5EF4-FFF2-40B4-BE49-F238E27FC236}">
                <a16:creationId xmlns:a16="http://schemas.microsoft.com/office/drawing/2014/main" id="{E21F1FCA-6C57-2AA4-50AA-4CFC640AF50F}"/>
              </a:ext>
            </a:extLst>
          </p:cNvPr>
          <p:cNvPicPr>
            <a:picLocks noChangeAspect="1"/>
          </p:cNvPicPr>
          <p:nvPr/>
        </p:nvPicPr>
        <p:blipFill>
          <a:blip r:embed="rId2"/>
          <a:stretch>
            <a:fillRect/>
          </a:stretch>
        </p:blipFill>
        <p:spPr>
          <a:xfrm>
            <a:off x="8775593" y="0"/>
            <a:ext cx="3416409" cy="6858000"/>
          </a:xfrm>
          <a:prstGeom prst="rect">
            <a:avLst/>
          </a:prstGeom>
        </p:spPr>
      </p:pic>
      <p:sp>
        <p:nvSpPr>
          <p:cNvPr id="17" name="Title 2">
            <a:extLst>
              <a:ext uri="{FF2B5EF4-FFF2-40B4-BE49-F238E27FC236}">
                <a16:creationId xmlns:a16="http://schemas.microsoft.com/office/drawing/2014/main" id="{7ED79424-FD77-0A5A-B1BA-F3BC3E041489}"/>
              </a:ext>
            </a:extLst>
          </p:cNvPr>
          <p:cNvSpPr txBox="1">
            <a:spLocks/>
          </p:cNvSpPr>
          <p:nvPr/>
        </p:nvSpPr>
        <p:spPr>
          <a:xfrm>
            <a:off x="642533" y="283789"/>
            <a:ext cx="10515600" cy="1325563"/>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Arial Black" panose="020B0A04020102020204" pitchFamily="34" charset="0"/>
                <a:ea typeface="+mj-ea"/>
                <a:cs typeface="+mj-cs"/>
              </a:defRPr>
            </a:lvl1pPr>
          </a:lstStyle>
          <a:p>
            <a:pPr defTabSz="914354">
              <a:lnSpc>
                <a:spcPct val="100000"/>
              </a:lnSpc>
            </a:pPr>
            <a:r>
              <a:rPr lang="en-GB" sz="3733" b="1">
                <a:solidFill>
                  <a:srgbClr val="224289"/>
                </a:solidFill>
                <a:latin typeface="Arial"/>
                <a:ea typeface="Lato"/>
                <a:cs typeface="Arial"/>
              </a:rPr>
              <a:t>What is Southern Water’s role</a:t>
            </a:r>
          </a:p>
          <a:p>
            <a:pPr defTabSz="914354">
              <a:lnSpc>
                <a:spcPct val="100000"/>
              </a:lnSpc>
            </a:pPr>
            <a:r>
              <a:rPr lang="en-GB" sz="3733" b="1">
                <a:solidFill>
                  <a:srgbClr val="224289"/>
                </a:solidFill>
                <a:latin typeface="Arial"/>
                <a:ea typeface="Lato"/>
                <a:cs typeface="Arial"/>
              </a:rPr>
              <a:t>in bathing water quality?</a:t>
            </a:r>
            <a:endParaRPr lang="en-GB" sz="3733">
              <a:solidFill>
                <a:srgbClr val="000000"/>
              </a:solidFill>
              <a:latin typeface="Arial"/>
              <a:ea typeface="Lato"/>
              <a:cs typeface="Arial"/>
            </a:endParaRPr>
          </a:p>
        </p:txBody>
      </p:sp>
      <p:sp>
        <p:nvSpPr>
          <p:cNvPr id="18" name="TextBox 17">
            <a:extLst>
              <a:ext uri="{FF2B5EF4-FFF2-40B4-BE49-F238E27FC236}">
                <a16:creationId xmlns:a16="http://schemas.microsoft.com/office/drawing/2014/main" id="{BE47C147-24CF-2779-8FC5-250DFD75AD41}"/>
              </a:ext>
            </a:extLst>
          </p:cNvPr>
          <p:cNvSpPr txBox="1"/>
          <p:nvPr/>
        </p:nvSpPr>
        <p:spPr>
          <a:xfrm rot="20882509">
            <a:off x="5923705" y="2197033"/>
            <a:ext cx="2767123" cy="1569660"/>
          </a:xfrm>
          <a:prstGeom prst="rect">
            <a:avLst/>
          </a:prstGeom>
          <a:noFill/>
        </p:spPr>
        <p:txBody>
          <a:bodyPr wrap="square" rtlCol="0">
            <a:spAutoFit/>
          </a:bodyPr>
          <a:lstStyle/>
          <a:p>
            <a:pPr algn="ctr" defTabSz="1219140"/>
            <a:r>
              <a:rPr lang="en-GB" sz="3200">
                <a:solidFill>
                  <a:srgbClr val="009FE3"/>
                </a:solidFill>
                <a:latin typeface="Hand Of Sean Pro" panose="00000500000000000000" pitchFamily="50" charset="0"/>
              </a:rPr>
              <a:t>Check out our bathing water pages!</a:t>
            </a:r>
          </a:p>
        </p:txBody>
      </p:sp>
      <p:pic>
        <p:nvPicPr>
          <p:cNvPr id="20" name="Picture 19">
            <a:extLst>
              <a:ext uri="{FF2B5EF4-FFF2-40B4-BE49-F238E27FC236}">
                <a16:creationId xmlns:a16="http://schemas.microsoft.com/office/drawing/2014/main" id="{CE7D7DB3-20F6-F720-AE8B-5BCEF65D9F22}"/>
              </a:ext>
            </a:extLst>
          </p:cNvPr>
          <p:cNvPicPr>
            <a:picLocks noChangeAspect="1"/>
          </p:cNvPicPr>
          <p:nvPr/>
        </p:nvPicPr>
        <p:blipFill>
          <a:blip r:embed="rId3"/>
          <a:stretch>
            <a:fillRect/>
          </a:stretch>
        </p:blipFill>
        <p:spPr>
          <a:xfrm>
            <a:off x="6455035" y="4704787"/>
            <a:ext cx="1976284" cy="1976284"/>
          </a:xfrm>
          <a:prstGeom prst="rect">
            <a:avLst/>
          </a:prstGeom>
        </p:spPr>
      </p:pic>
      <p:pic>
        <p:nvPicPr>
          <p:cNvPr id="21" name="Graphic 20" descr="Line arrow: Clockwise curve with solid fill">
            <a:extLst>
              <a:ext uri="{FF2B5EF4-FFF2-40B4-BE49-F238E27FC236}">
                <a16:creationId xmlns:a16="http://schemas.microsoft.com/office/drawing/2014/main" id="{DCCFA819-C8EF-931B-51AE-4A1D21EDF8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702770">
            <a:off x="7137456" y="3681419"/>
            <a:ext cx="1006197" cy="1006197"/>
          </a:xfrm>
          <a:prstGeom prst="rect">
            <a:avLst/>
          </a:prstGeom>
        </p:spPr>
      </p:pic>
      <p:sp>
        <p:nvSpPr>
          <p:cNvPr id="22" name="Slide Number Placeholder 2">
            <a:extLst>
              <a:ext uri="{FF2B5EF4-FFF2-40B4-BE49-F238E27FC236}">
                <a16:creationId xmlns:a16="http://schemas.microsoft.com/office/drawing/2014/main" id="{6CDE4A9A-AB62-2F1B-0583-ADB6D5EAA937}"/>
              </a:ext>
            </a:extLst>
          </p:cNvPr>
          <p:cNvSpPr txBox="1">
            <a:spLocks/>
          </p:cNvSpPr>
          <p:nvPr/>
        </p:nvSpPr>
        <p:spPr bwMode="auto">
          <a:xfrm>
            <a:off x="541438" y="6213310"/>
            <a:ext cx="480053" cy="366183"/>
          </a:xfrm>
          <a:prstGeom prst="rect">
            <a:avLst/>
          </a:prstGeom>
          <a:noFill/>
          <a:ln w="9525" algn="ctr">
            <a:noFill/>
            <a:miter lim="800000"/>
            <a:headEnd/>
            <a:tailEnd/>
          </a:ln>
          <a:effectLst/>
        </p:spPr>
        <p:txBody>
          <a:bodyPr vert="horz" wrap="square" lIns="0" tIns="60960" rIns="121920" bIns="60960" numCol="1" anchor="ctr" anchorCtr="0" compatLnSpc="1">
            <a:prstTxWarp prst="textNoShape">
              <a:avLst/>
            </a:prstTxWarp>
          </a:bodyPr>
          <a:lstStyle>
            <a:defPPr>
              <a:defRPr lang="en-US"/>
            </a:defPPr>
            <a:lvl1pPr marL="0" algn="l" defTabSz="914400" rtl="0" eaLnBrk="1" latinLnBrk="0" hangingPunct="1">
              <a:defRPr sz="800" b="0" i="0" kern="1200">
                <a:solidFill>
                  <a:schemeClr val="tx1"/>
                </a:solidFill>
                <a:latin typeface="+mn-lt"/>
                <a:ea typeface="+mn-ea"/>
                <a:cs typeface="Proxima Nova Sof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B66A6-FD11-43D4-B666-F3E94C391CA6}" type="slidenum">
              <a:rPr lang="en-GB" sz="1067" b="1">
                <a:solidFill>
                  <a:schemeClr val="bg1"/>
                </a:solidFill>
              </a:rPr>
              <a:pPr/>
              <a:t>19</a:t>
            </a:fld>
            <a:endParaRPr lang="en-GB" sz="1067" b="1">
              <a:solidFill>
                <a:schemeClr val="bg1"/>
              </a:solidFill>
            </a:endParaRPr>
          </a:p>
        </p:txBody>
      </p:sp>
    </p:spTree>
    <p:extLst>
      <p:ext uri="{BB962C8B-B14F-4D97-AF65-F5344CB8AC3E}">
        <p14:creationId xmlns:p14="http://schemas.microsoft.com/office/powerpoint/2010/main" val="386378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0" y="558686"/>
            <a:ext cx="10944608" cy="960000"/>
          </a:xfrm>
        </p:spPr>
        <p:txBody>
          <a:bodyPr/>
          <a:lstStyle/>
          <a:p>
            <a:r>
              <a:rPr lang="en-GB" sz="2800"/>
              <a:t>Agenda</a:t>
            </a:r>
          </a:p>
        </p:txBody>
      </p:sp>
      <p:sp>
        <p:nvSpPr>
          <p:cNvPr id="3" name="Slide Number Placeholder 2"/>
          <p:cNvSpPr>
            <a:spLocks noGrp="1"/>
          </p:cNvSpPr>
          <p:nvPr>
            <p:ph type="sldNum" sz="quarter" idx="11"/>
          </p:nvPr>
        </p:nvSpPr>
        <p:spPr/>
        <p:txBody>
          <a:bodyPr/>
          <a:lstStyle/>
          <a:p>
            <a:fld id="{E68B66A6-FD11-43D4-B666-F3E94C391CA6}" type="slidenum">
              <a:rPr lang="en-GB" smtClean="0">
                <a:solidFill>
                  <a:srgbClr val="53565A"/>
                </a:solidFill>
              </a:rPr>
              <a:pPr/>
              <a:t>2</a:t>
            </a:fld>
            <a:endParaRPr lang="en-GB">
              <a:solidFill>
                <a:srgbClr val="53565A"/>
              </a:solidFill>
            </a:endParaRPr>
          </a:p>
        </p:txBody>
      </p:sp>
      <p:sp>
        <p:nvSpPr>
          <p:cNvPr id="4" name="Content Placeholder 3"/>
          <p:cNvSpPr>
            <a:spLocks noGrp="1"/>
          </p:cNvSpPr>
          <p:nvPr>
            <p:ph idx="1"/>
          </p:nvPr>
        </p:nvSpPr>
        <p:spPr>
          <a:xfrm>
            <a:off x="92464" y="1347449"/>
            <a:ext cx="12099536" cy="4886551"/>
          </a:xfrm>
        </p:spPr>
        <p:txBody>
          <a:bodyPr vert="horz" lIns="91440" tIns="45720" rIns="91440" bIns="45720" rtlCol="0" anchor="t">
            <a:noAutofit/>
          </a:bodyPr>
          <a:lstStyle/>
          <a:p>
            <a:pPr marL="354965" indent="-354965"/>
            <a:r>
              <a:rPr lang="en-GB"/>
              <a:t>Welcome  </a:t>
            </a:r>
            <a:endParaRPr lang="en-GB">
              <a:cs typeface="Arial"/>
            </a:endParaRPr>
          </a:p>
          <a:p>
            <a:pPr marL="354965" indent="-354965"/>
            <a:r>
              <a:rPr lang="en-GB"/>
              <a:t>You said, we did </a:t>
            </a:r>
            <a:endParaRPr lang="en-GB">
              <a:cs typeface="Arial"/>
            </a:endParaRPr>
          </a:p>
          <a:p>
            <a:pPr marL="354965" indent="-354965"/>
            <a:r>
              <a:rPr lang="en-GB"/>
              <a:t>PR24 / CMA appeal update</a:t>
            </a:r>
            <a:endParaRPr lang="en-GB">
              <a:cs typeface="Arial"/>
            </a:endParaRPr>
          </a:p>
          <a:p>
            <a:pPr marL="354965" indent="-354965"/>
            <a:r>
              <a:rPr lang="en-GB"/>
              <a:t>Year 1 investment</a:t>
            </a:r>
            <a:endParaRPr lang="en-GB">
              <a:cs typeface="Arial"/>
            </a:endParaRPr>
          </a:p>
          <a:p>
            <a:pPr marL="354965" indent="-354965"/>
            <a:r>
              <a:rPr lang="en-GB"/>
              <a:t>Support for customers with bill increases </a:t>
            </a:r>
            <a:endParaRPr lang="en-GB">
              <a:cs typeface="Arial"/>
            </a:endParaRPr>
          </a:p>
          <a:p>
            <a:pPr marL="354965" indent="-354965"/>
            <a:r>
              <a:rPr lang="en-GB"/>
              <a:t>Clean Rivers and Seas Task Force </a:t>
            </a:r>
            <a:endParaRPr lang="en-GB">
              <a:cs typeface="Arial"/>
            </a:endParaRPr>
          </a:p>
          <a:p>
            <a:pPr marL="354965" indent="-354965"/>
            <a:r>
              <a:rPr lang="en-GB"/>
              <a:t>Bathing water – preparation for the new season </a:t>
            </a:r>
            <a:endParaRPr lang="en-GB">
              <a:cs typeface="Arial"/>
            </a:endParaRPr>
          </a:p>
          <a:p>
            <a:pPr marL="354965" indent="-354965"/>
            <a:r>
              <a:rPr lang="en-GB"/>
              <a:t>Water Resources</a:t>
            </a:r>
            <a:endParaRPr lang="en-GB">
              <a:cs typeface="Arial"/>
            </a:endParaRPr>
          </a:p>
          <a:p>
            <a:pPr marL="354965" indent="-354965"/>
            <a:r>
              <a:rPr lang="en-GB">
                <a:cs typeface="Arial"/>
              </a:rPr>
              <a:t>AOB</a:t>
            </a:r>
          </a:p>
          <a:p>
            <a:pPr marL="354965" indent="-354965"/>
            <a:endParaRPr lang="en-GB">
              <a:cs typeface="Arial"/>
            </a:endParaRPr>
          </a:p>
          <a:p>
            <a:pPr marL="354965" indent="-354965"/>
            <a:endParaRPr lang="en-GB">
              <a:cs typeface="Arial"/>
            </a:endParaRPr>
          </a:p>
          <a:p>
            <a:pPr marL="0" indent="0">
              <a:buNone/>
            </a:pPr>
            <a:endParaRPr lang="en-GB"/>
          </a:p>
          <a:p>
            <a:pPr marL="0" indent="0">
              <a:buNone/>
            </a:pPr>
            <a:endParaRPr lang="en-GB">
              <a:cs typeface="Arial"/>
            </a:endParaRPr>
          </a:p>
          <a:p>
            <a:pPr marL="0" indent="0">
              <a:buNone/>
            </a:pPr>
            <a:endParaRPr lang="en-GB">
              <a:cs typeface="Arial"/>
            </a:endParaRPr>
          </a:p>
        </p:txBody>
      </p:sp>
    </p:spTree>
    <p:extLst>
      <p:ext uri="{BB962C8B-B14F-4D97-AF65-F5344CB8AC3E}">
        <p14:creationId xmlns:p14="http://schemas.microsoft.com/office/powerpoint/2010/main" val="3119078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8A7C3-9906-8E6C-8179-644B12A60108}"/>
              </a:ext>
            </a:extLst>
          </p:cNvPr>
          <p:cNvPicPr>
            <a:picLocks noChangeAspect="1"/>
          </p:cNvPicPr>
          <p:nvPr/>
        </p:nvPicPr>
        <p:blipFill>
          <a:blip r:embed="rId2"/>
          <a:srcRect t="19018" r="13039"/>
          <a:stretch/>
        </p:blipFill>
        <p:spPr>
          <a:xfrm>
            <a:off x="9456373" y="-16544"/>
            <a:ext cx="2735627" cy="2547549"/>
          </a:xfrm>
          <a:prstGeom prst="rect">
            <a:avLst/>
          </a:prstGeom>
        </p:spPr>
      </p:pic>
      <p:sp>
        <p:nvSpPr>
          <p:cNvPr id="2" name="Title 1">
            <a:extLst>
              <a:ext uri="{FF2B5EF4-FFF2-40B4-BE49-F238E27FC236}">
                <a16:creationId xmlns:a16="http://schemas.microsoft.com/office/drawing/2014/main" id="{182C7E98-7738-2D58-F55A-36E4A4314524}"/>
              </a:ext>
            </a:extLst>
          </p:cNvPr>
          <p:cNvSpPr>
            <a:spLocks noGrp="1"/>
          </p:cNvSpPr>
          <p:nvPr>
            <p:ph type="title"/>
          </p:nvPr>
        </p:nvSpPr>
        <p:spPr>
          <a:xfrm>
            <a:off x="527381" y="423032"/>
            <a:ext cx="10944608" cy="960000"/>
          </a:xfrm>
        </p:spPr>
        <p:txBody>
          <a:bodyPr/>
          <a:lstStyle/>
          <a:p>
            <a:r>
              <a:rPr lang="en-GB"/>
              <a:t>What can impact bathing water quality?</a:t>
            </a:r>
          </a:p>
        </p:txBody>
      </p:sp>
      <p:sp>
        <p:nvSpPr>
          <p:cNvPr id="3" name="Slide Number Placeholder 2">
            <a:extLst>
              <a:ext uri="{FF2B5EF4-FFF2-40B4-BE49-F238E27FC236}">
                <a16:creationId xmlns:a16="http://schemas.microsoft.com/office/drawing/2014/main" id="{9D6F9496-03CC-A2C5-CAD2-58CFAE8644F9}"/>
              </a:ext>
            </a:extLst>
          </p:cNvPr>
          <p:cNvSpPr>
            <a:spLocks noGrp="1"/>
          </p:cNvSpPr>
          <p:nvPr>
            <p:ph type="sldNum" sz="quarter" idx="11"/>
          </p:nvPr>
        </p:nvSpPr>
        <p:spPr/>
        <p:txBody>
          <a:bodyPr/>
          <a:lstStyle/>
          <a:p>
            <a:fld id="{E68B66A6-FD11-43D4-B666-F3E94C391CA6}" type="slidenum">
              <a:rPr lang="en-GB" smtClean="0"/>
              <a:pPr/>
              <a:t>20</a:t>
            </a:fld>
            <a:endParaRPr lang="en-GB"/>
          </a:p>
        </p:txBody>
      </p:sp>
      <p:sp>
        <p:nvSpPr>
          <p:cNvPr id="4" name="Content Placeholder 3">
            <a:extLst>
              <a:ext uri="{FF2B5EF4-FFF2-40B4-BE49-F238E27FC236}">
                <a16:creationId xmlns:a16="http://schemas.microsoft.com/office/drawing/2014/main" id="{E200957E-C7F2-8383-0B32-96F23B2C8FA7}"/>
              </a:ext>
            </a:extLst>
          </p:cNvPr>
          <p:cNvSpPr>
            <a:spLocks noGrp="1"/>
          </p:cNvSpPr>
          <p:nvPr>
            <p:ph idx="1"/>
          </p:nvPr>
        </p:nvSpPr>
        <p:spPr>
          <a:xfrm>
            <a:off x="955097" y="1264031"/>
            <a:ext cx="7120940" cy="5280587"/>
          </a:xfrm>
        </p:spPr>
        <p:txBody>
          <a:bodyPr vert="horz" lIns="121920" tIns="60960" rIns="121920" bIns="60960" rtlCol="0" anchor="t">
            <a:noAutofit/>
          </a:bodyPr>
          <a:lstStyle/>
          <a:p>
            <a:pPr marL="0" indent="0">
              <a:buNone/>
            </a:pPr>
            <a:r>
              <a:rPr lang="en-GB" sz="2133">
                <a:cs typeface="Arial"/>
              </a:rPr>
              <a:t>There are a variety of issues which have the potential to impact water quality. For us, these include: </a:t>
            </a:r>
          </a:p>
          <a:p>
            <a:r>
              <a:rPr lang="en-GB" sz="2133">
                <a:cs typeface="Arial"/>
              </a:rPr>
              <a:t>Leaking assets</a:t>
            </a:r>
          </a:p>
          <a:p>
            <a:r>
              <a:rPr lang="en-GB" sz="2133">
                <a:cs typeface="Arial"/>
              </a:rPr>
              <a:t>Blockages</a:t>
            </a:r>
          </a:p>
          <a:p>
            <a:r>
              <a:rPr lang="en-GB" sz="2133">
                <a:cs typeface="Arial"/>
              </a:rPr>
              <a:t>Illegal connections</a:t>
            </a:r>
          </a:p>
          <a:p>
            <a:r>
              <a:rPr lang="en-GB" sz="2133">
                <a:cs typeface="Arial"/>
              </a:rPr>
              <a:t>Storm overflow releases.</a:t>
            </a:r>
          </a:p>
          <a:p>
            <a:pPr marL="0" indent="0">
              <a:buNone/>
            </a:pPr>
            <a:endParaRPr lang="en-GB" sz="2133">
              <a:cs typeface="Arial"/>
            </a:endParaRPr>
          </a:p>
          <a:p>
            <a:pPr marL="0" indent="0">
              <a:buNone/>
            </a:pPr>
            <a:r>
              <a:rPr lang="en-GB" sz="2133">
                <a:cs typeface="Arial"/>
              </a:rPr>
              <a:t>Other sources of pollution </a:t>
            </a:r>
            <a:r>
              <a:rPr lang="en-GB" sz="2133" b="1">
                <a:cs typeface="Arial"/>
              </a:rPr>
              <a:t>outside of our control </a:t>
            </a:r>
            <a:r>
              <a:rPr lang="en-GB" sz="2133">
                <a:cs typeface="Arial"/>
              </a:rPr>
              <a:t>include:</a:t>
            </a:r>
          </a:p>
          <a:p>
            <a:r>
              <a:rPr lang="en-GB" sz="2133">
                <a:cs typeface="Arial"/>
              </a:rPr>
              <a:t>Road, farming and industrial surface water run-off</a:t>
            </a:r>
          </a:p>
          <a:p>
            <a:r>
              <a:rPr lang="en-GB" sz="2133">
                <a:cs typeface="Arial"/>
              </a:rPr>
              <a:t>Waste from other water and beach users</a:t>
            </a:r>
          </a:p>
          <a:p>
            <a:r>
              <a:rPr lang="en-GB" sz="2133">
                <a:cs typeface="Arial"/>
              </a:rPr>
              <a:t>Seabirds also have an impact.</a:t>
            </a:r>
          </a:p>
          <a:p>
            <a:endParaRPr lang="en-GB" sz="1867">
              <a:cs typeface="Arial"/>
            </a:endParaRPr>
          </a:p>
          <a:p>
            <a:pPr marL="0" indent="0">
              <a:buNone/>
            </a:pPr>
            <a:endParaRPr lang="en-GB" sz="1867">
              <a:cs typeface="Arial"/>
            </a:endParaRPr>
          </a:p>
          <a:p>
            <a:pPr marL="0" indent="0">
              <a:buNone/>
            </a:pPr>
            <a:endParaRPr lang="en-GB" sz="1867">
              <a:cs typeface="Arial"/>
            </a:endParaRPr>
          </a:p>
          <a:p>
            <a:endParaRPr lang="en-GB" sz="1867">
              <a:cs typeface="Arial"/>
            </a:endParaRPr>
          </a:p>
        </p:txBody>
      </p:sp>
      <p:pic>
        <p:nvPicPr>
          <p:cNvPr id="7" name="Picture 6">
            <a:extLst>
              <a:ext uri="{FF2B5EF4-FFF2-40B4-BE49-F238E27FC236}">
                <a16:creationId xmlns:a16="http://schemas.microsoft.com/office/drawing/2014/main" id="{8DB0F167-240C-52AB-FE1D-6F58D54F784C}"/>
              </a:ext>
            </a:extLst>
          </p:cNvPr>
          <p:cNvPicPr>
            <a:picLocks noChangeAspect="1"/>
          </p:cNvPicPr>
          <p:nvPr/>
        </p:nvPicPr>
        <p:blipFill rotWithShape="1">
          <a:blip r:embed="rId3"/>
          <a:srcRect l="29283" t="859" r="4695" b="-859"/>
          <a:stretch/>
        </p:blipFill>
        <p:spPr>
          <a:xfrm>
            <a:off x="7181110" y="1835864"/>
            <a:ext cx="2547549" cy="2547549"/>
          </a:xfrm>
          <a:prstGeom prst="ellipse">
            <a:avLst/>
          </a:prstGeom>
        </p:spPr>
      </p:pic>
      <p:pic>
        <p:nvPicPr>
          <p:cNvPr id="9" name="Picture 8" descr="Cows in field">
            <a:extLst>
              <a:ext uri="{FF2B5EF4-FFF2-40B4-BE49-F238E27FC236}">
                <a16:creationId xmlns:a16="http://schemas.microsoft.com/office/drawing/2014/main" id="{799FAFCD-8396-CEFD-AB98-93EF05DA23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9" r="30078"/>
          <a:stretch/>
        </p:blipFill>
        <p:spPr>
          <a:xfrm>
            <a:off x="9728659" y="3259914"/>
            <a:ext cx="2389823" cy="2389823"/>
          </a:xfrm>
          <a:prstGeom prst="ellipse">
            <a:avLst/>
          </a:prstGeom>
        </p:spPr>
      </p:pic>
      <p:pic>
        <p:nvPicPr>
          <p:cNvPr id="11" name="Picture 10" descr="A drain grate on the side of the road&#10;&#10;AI-generated content may be incorrect.">
            <a:extLst>
              <a:ext uri="{FF2B5EF4-FFF2-40B4-BE49-F238E27FC236}">
                <a16:creationId xmlns:a16="http://schemas.microsoft.com/office/drawing/2014/main" id="{3C0EAF44-BE32-5A73-34D0-A86D3C85D0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17" t="16641" r="-1" b="16641"/>
          <a:stretch/>
        </p:blipFill>
        <p:spPr>
          <a:xfrm>
            <a:off x="8044134" y="4905652"/>
            <a:ext cx="1789241" cy="1789241"/>
          </a:xfrm>
          <a:prstGeom prst="ellipse">
            <a:avLst/>
          </a:prstGeom>
        </p:spPr>
      </p:pic>
    </p:spTree>
    <p:extLst>
      <p:ext uri="{BB962C8B-B14F-4D97-AF65-F5344CB8AC3E}">
        <p14:creationId xmlns:p14="http://schemas.microsoft.com/office/powerpoint/2010/main" val="669760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2F5A41-81DE-BAEC-F6ED-98FBEBC6FB8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493758" y="-4659"/>
            <a:ext cx="3698244" cy="6862659"/>
          </a:xfrm>
          <a:prstGeom prst="rect">
            <a:avLst/>
          </a:prstGeom>
        </p:spPr>
      </p:pic>
      <p:sp>
        <p:nvSpPr>
          <p:cNvPr id="20" name="Rectangle 19">
            <a:extLst>
              <a:ext uri="{FF2B5EF4-FFF2-40B4-BE49-F238E27FC236}">
                <a16:creationId xmlns:a16="http://schemas.microsoft.com/office/drawing/2014/main" id="{A0CC2053-8CF8-20DE-1294-5CF9DC5CE3CD}"/>
              </a:ext>
            </a:extLst>
          </p:cNvPr>
          <p:cNvSpPr/>
          <p:nvPr/>
        </p:nvSpPr>
        <p:spPr>
          <a:xfrm>
            <a:off x="8400256" y="-4659"/>
            <a:ext cx="4196619" cy="6858000"/>
          </a:xfrm>
          <a:prstGeom prst="rect">
            <a:avLst/>
          </a:prstGeom>
          <a:gradFill flip="none" rotWithShape="1">
            <a:gsLst>
              <a:gs pos="8000">
                <a:srgbClr val="FFFFFF"/>
              </a:gs>
              <a:gs pos="100000">
                <a:srgbClr val="FFFFFF">
                  <a:alpha val="0"/>
                </a:srgbClr>
              </a:gs>
            </a:gsLst>
            <a:lin ang="0" scaled="1"/>
            <a:tileRect/>
          </a:gradFill>
          <a:ln w="12700" cap="flat" cmpd="sng" algn="ctr">
            <a:noFill/>
            <a:prstDash val="solid"/>
            <a:miter lim="800000"/>
          </a:ln>
          <a:effectLst/>
        </p:spPr>
        <p:txBody>
          <a:bodyPr rtlCol="0" anchor="ctr"/>
          <a:lstStyle/>
          <a:p>
            <a:pPr algn="ctr" defTabSz="914332">
              <a:defRPr/>
            </a:pPr>
            <a:endParaRPr lang="en-GB" kern="0">
              <a:solidFill>
                <a:prstClr val="white"/>
              </a:solidFill>
              <a:latin typeface="Proxima Nova Lt"/>
            </a:endParaRPr>
          </a:p>
        </p:txBody>
      </p:sp>
      <p:sp>
        <p:nvSpPr>
          <p:cNvPr id="21" name="Title 2">
            <a:extLst>
              <a:ext uri="{FF2B5EF4-FFF2-40B4-BE49-F238E27FC236}">
                <a16:creationId xmlns:a16="http://schemas.microsoft.com/office/drawing/2014/main" id="{FE443E6B-E973-F576-2A3E-160396EF343D}"/>
              </a:ext>
            </a:extLst>
          </p:cNvPr>
          <p:cNvSpPr txBox="1">
            <a:spLocks/>
          </p:cNvSpPr>
          <p:nvPr/>
        </p:nvSpPr>
        <p:spPr>
          <a:xfrm>
            <a:off x="642533" y="283789"/>
            <a:ext cx="10515600" cy="1325563"/>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Arial Black" panose="020B0A04020102020204" pitchFamily="34" charset="0"/>
                <a:ea typeface="+mj-ea"/>
                <a:cs typeface="+mj-cs"/>
              </a:defRPr>
            </a:lvl1pPr>
          </a:lstStyle>
          <a:p>
            <a:r>
              <a:rPr lang="en-GB" sz="4400" b="1">
                <a:solidFill>
                  <a:srgbClr val="224289"/>
                </a:solidFill>
                <a:latin typeface="Arial" panose="020B0604020202020204" pitchFamily="34" charset="0"/>
                <a:ea typeface="Lato" panose="020F0502020204030203" pitchFamily="34" charset="0"/>
                <a:cs typeface="Lato" panose="020F0502020204030203" pitchFamily="34" charset="0"/>
              </a:rPr>
              <a:t>Bathing water quality</a:t>
            </a:r>
          </a:p>
        </p:txBody>
      </p:sp>
      <p:sp>
        <p:nvSpPr>
          <p:cNvPr id="22" name="Content Placeholder 4">
            <a:extLst>
              <a:ext uri="{FF2B5EF4-FFF2-40B4-BE49-F238E27FC236}">
                <a16:creationId xmlns:a16="http://schemas.microsoft.com/office/drawing/2014/main" id="{01DB0AF3-AB08-488F-D803-81F148E3A92B}"/>
              </a:ext>
            </a:extLst>
          </p:cNvPr>
          <p:cNvSpPr txBox="1">
            <a:spLocks/>
          </p:cNvSpPr>
          <p:nvPr/>
        </p:nvSpPr>
        <p:spPr>
          <a:xfrm>
            <a:off x="815413" y="1426835"/>
            <a:ext cx="7776864" cy="5065424"/>
          </a:xfrm>
          <a:prstGeom prst="rect">
            <a:avLst/>
          </a:prstGeom>
        </p:spPr>
        <p:txBody>
          <a:bodyPr vert="horz" lIns="121920" tIns="60960" rIns="121920" bIns="6096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Aft>
                <a:spcPts val="800"/>
              </a:spcAft>
              <a:buNone/>
            </a:pPr>
            <a:r>
              <a:rPr lang="en-GB" sz="1600">
                <a:solidFill>
                  <a:srgbClr val="212529"/>
                </a:solidFill>
                <a:latin typeface="Arial"/>
                <a:cs typeface="Arial"/>
              </a:rPr>
              <a:t>Test data shows that </a:t>
            </a:r>
            <a:r>
              <a:rPr lang="en-GB" sz="1600" b="1">
                <a:solidFill>
                  <a:srgbClr val="212529"/>
                </a:solidFill>
                <a:latin typeface="Arial"/>
                <a:cs typeface="Arial"/>
              </a:rPr>
              <a:t>storm overflow releases do not always cause poor bathing water quality</a:t>
            </a:r>
            <a:r>
              <a:rPr lang="en-GB" sz="1600">
                <a:solidFill>
                  <a:srgbClr val="212529"/>
                </a:solidFill>
                <a:latin typeface="Arial"/>
                <a:cs typeface="Arial"/>
              </a:rPr>
              <a:t>. </a:t>
            </a:r>
            <a:r>
              <a:rPr lang="en-GB" sz="1600">
                <a:latin typeface="Arial"/>
                <a:cs typeface="Arial"/>
              </a:rPr>
              <a:t>There are several other factors that can impact bathing water quality including:</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Agricultural/farm run-off </a:t>
            </a:r>
            <a:r>
              <a:rPr lang="en-GB" sz="1400">
                <a:latin typeface="Arial"/>
                <a:cs typeface="Arial"/>
              </a:rPr>
              <a:t>which can include pesticides, animal medicines and animal waste</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Blockages and other asset issues </a:t>
            </a:r>
            <a:r>
              <a:rPr lang="en-GB" sz="1400">
                <a:latin typeface="Arial"/>
                <a:cs typeface="Arial"/>
              </a:rPr>
              <a:t>which can cause serious pollution</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Private sewer issues such as misconnections and illegal connections</a:t>
            </a:r>
            <a:r>
              <a:rPr lang="en-GB" sz="1400">
                <a:latin typeface="Arial"/>
                <a:cs typeface="Arial"/>
              </a:rPr>
              <a:t> which cause sewage to end up in bathing waters</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Seabird and other animal waste </a:t>
            </a:r>
            <a:r>
              <a:rPr lang="en-GB" sz="1400">
                <a:latin typeface="Arial"/>
                <a:cs typeface="Arial"/>
              </a:rPr>
              <a:t>causing spikes in bacteria concentration</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Disposal of waste/liquid contaminants down surface water drains </a:t>
            </a:r>
            <a:r>
              <a:rPr lang="en-GB" sz="1400">
                <a:latin typeface="Arial"/>
                <a:cs typeface="Arial"/>
              </a:rPr>
              <a:t>which go directly out to sea unfiltered and untreated</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Seaweed and algal blooms </a:t>
            </a:r>
            <a:r>
              <a:rPr lang="en-GB" sz="1400">
                <a:latin typeface="Arial"/>
                <a:cs typeface="Arial"/>
              </a:rPr>
              <a:t>protecting bacteria and allowing them to live longer and sometimes providing a medium for them to reproduce</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Marine activities</a:t>
            </a:r>
            <a:r>
              <a:rPr lang="en-GB" sz="1400">
                <a:latin typeface="Arial"/>
                <a:cs typeface="Arial"/>
              </a:rPr>
              <a:t> such as discharging on-board toilet and hygiene facilities</a:t>
            </a:r>
          </a:p>
          <a:p>
            <a:pPr>
              <a:lnSpc>
                <a:spcPct val="120000"/>
              </a:lnSpc>
              <a:buClr>
                <a:schemeClr val="bg2"/>
              </a:buClr>
              <a:buFont typeface="Wingdings" panose="05000000000000000000" pitchFamily="2" charset="2"/>
              <a:buChar char="§"/>
            </a:pPr>
            <a:r>
              <a:rPr lang="en-GB" sz="1400" b="1">
                <a:solidFill>
                  <a:srgbClr val="00B0F0"/>
                </a:solidFill>
                <a:latin typeface="Arial"/>
                <a:cs typeface="Arial"/>
              </a:rPr>
              <a:t>Road surface run-off </a:t>
            </a:r>
            <a:r>
              <a:rPr lang="en-GB" sz="1400">
                <a:latin typeface="Arial"/>
                <a:cs typeface="Arial"/>
              </a:rPr>
              <a:t>which at scale, can have a significant impact on water quality</a:t>
            </a:r>
          </a:p>
        </p:txBody>
      </p:sp>
      <p:pic>
        <p:nvPicPr>
          <p:cNvPr id="24" name="Picture 23" descr="A black background with a blue circle and white text&#10;&#10;Description automatically generated">
            <a:extLst>
              <a:ext uri="{FF2B5EF4-FFF2-40B4-BE49-F238E27FC236}">
                <a16:creationId xmlns:a16="http://schemas.microsoft.com/office/drawing/2014/main" id="{3F4715E4-F22A-DA77-E0CF-39A6E5439395}"/>
              </a:ext>
            </a:extLst>
          </p:cNvPr>
          <p:cNvPicPr>
            <a:picLocks noChangeAspect="1"/>
          </p:cNvPicPr>
          <p:nvPr/>
        </p:nvPicPr>
        <p:blipFill>
          <a:blip r:embed="rId4" cstate="email">
            <a:extLst>
              <a:ext uri="{28A0092B-C50C-407E-A947-70E740481C1C}">
                <a14:useLocalDpi xmlns:a14="http://schemas.microsoft.com/office/drawing/2010/main"/>
              </a:ext>
            </a:extLst>
          </a:blip>
          <a:srcRect l="56624" b="64049"/>
          <a:stretch/>
        </p:blipFill>
        <p:spPr>
          <a:xfrm>
            <a:off x="8976320" y="0"/>
            <a:ext cx="3215680" cy="1609352"/>
          </a:xfrm>
          <a:prstGeom prst="rect">
            <a:avLst/>
          </a:prstGeom>
        </p:spPr>
      </p:pic>
      <p:sp>
        <p:nvSpPr>
          <p:cNvPr id="25" name="Slide Number Placeholder 2">
            <a:extLst>
              <a:ext uri="{FF2B5EF4-FFF2-40B4-BE49-F238E27FC236}">
                <a16:creationId xmlns:a16="http://schemas.microsoft.com/office/drawing/2014/main" id="{33261A8D-FB8C-5AC1-F819-6F7FC95D1248}"/>
              </a:ext>
            </a:extLst>
          </p:cNvPr>
          <p:cNvSpPr txBox="1">
            <a:spLocks/>
          </p:cNvSpPr>
          <p:nvPr/>
        </p:nvSpPr>
        <p:spPr bwMode="auto">
          <a:xfrm>
            <a:off x="541438" y="6213310"/>
            <a:ext cx="480053" cy="366183"/>
          </a:xfrm>
          <a:prstGeom prst="rect">
            <a:avLst/>
          </a:prstGeom>
          <a:noFill/>
          <a:ln w="9525" algn="ctr">
            <a:noFill/>
            <a:miter lim="800000"/>
            <a:headEnd/>
            <a:tailEnd/>
          </a:ln>
          <a:effectLst/>
        </p:spPr>
        <p:txBody>
          <a:bodyPr vert="horz" wrap="square" lIns="0" tIns="60960" rIns="121920" bIns="60960" numCol="1" anchor="ctr" anchorCtr="0" compatLnSpc="1">
            <a:prstTxWarp prst="textNoShape">
              <a:avLst/>
            </a:prstTxWarp>
          </a:bodyPr>
          <a:lstStyle>
            <a:defPPr>
              <a:defRPr lang="en-US"/>
            </a:defPPr>
            <a:lvl1pPr marL="0" algn="l" defTabSz="914400" rtl="0" eaLnBrk="1" latinLnBrk="0" hangingPunct="1">
              <a:defRPr sz="800" b="0" i="0" kern="1200">
                <a:solidFill>
                  <a:schemeClr val="tx1"/>
                </a:solidFill>
                <a:latin typeface="+mn-lt"/>
                <a:ea typeface="+mn-ea"/>
                <a:cs typeface="Proxima Nova Soft Regular"/>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B66A6-FD11-43D4-B666-F3E94C391CA6}" type="slidenum">
              <a:rPr lang="en-GB" sz="1067" b="1">
                <a:solidFill>
                  <a:schemeClr val="bg1"/>
                </a:solidFill>
              </a:rPr>
              <a:pPr/>
              <a:t>21</a:t>
            </a:fld>
            <a:endParaRPr lang="en-GB" sz="1067" b="1">
              <a:solidFill>
                <a:schemeClr val="bg1"/>
              </a:solidFill>
            </a:endParaRPr>
          </a:p>
        </p:txBody>
      </p:sp>
    </p:spTree>
    <p:extLst>
      <p:ext uri="{BB962C8B-B14F-4D97-AF65-F5344CB8AC3E}">
        <p14:creationId xmlns:p14="http://schemas.microsoft.com/office/powerpoint/2010/main" val="2740871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EB10-5442-45C3-1182-71A04A0C77F4}"/>
              </a:ext>
            </a:extLst>
          </p:cNvPr>
          <p:cNvSpPr>
            <a:spLocks noGrp="1"/>
          </p:cNvSpPr>
          <p:nvPr>
            <p:ph type="title"/>
          </p:nvPr>
        </p:nvSpPr>
        <p:spPr>
          <a:xfrm>
            <a:off x="1008043" y="624000"/>
            <a:ext cx="10944608" cy="960000"/>
          </a:xfrm>
        </p:spPr>
        <p:txBody>
          <a:bodyPr anchor="t">
            <a:normAutofit/>
          </a:bodyPr>
          <a:lstStyle/>
          <a:p>
            <a:r>
              <a:rPr lang="en-GB" sz="3200"/>
              <a:t>East Sussex Bathing Water Classifications</a:t>
            </a:r>
          </a:p>
        </p:txBody>
      </p:sp>
      <p:sp>
        <p:nvSpPr>
          <p:cNvPr id="3" name="Slide Number Placeholder 2">
            <a:extLst>
              <a:ext uri="{FF2B5EF4-FFF2-40B4-BE49-F238E27FC236}">
                <a16:creationId xmlns:a16="http://schemas.microsoft.com/office/drawing/2014/main" id="{420AE9B8-01BC-1FF3-E48E-D25BA43A1D9B}"/>
              </a:ext>
            </a:extLst>
          </p:cNvPr>
          <p:cNvSpPr>
            <a:spLocks noGrp="1"/>
          </p:cNvSpPr>
          <p:nvPr>
            <p:ph type="sldNum" sz="quarter" idx="11"/>
          </p:nvPr>
        </p:nvSpPr>
        <p:spPr>
          <a:xfrm>
            <a:off x="431371" y="6213310"/>
            <a:ext cx="480053" cy="366183"/>
          </a:xfrm>
        </p:spPr>
        <p:txBody>
          <a:bodyPr anchor="ctr">
            <a:normAutofit/>
          </a:bodyPr>
          <a:lstStyle/>
          <a:p>
            <a:pPr>
              <a:spcAft>
                <a:spcPts val="800"/>
              </a:spcAft>
            </a:pPr>
            <a:fld id="{E68B66A6-FD11-43D4-B666-F3E94C391CA6}" type="slidenum">
              <a:rPr lang="en-GB" smtClean="0"/>
              <a:pPr>
                <a:spcAft>
                  <a:spcPts val="800"/>
                </a:spcAft>
              </a:pPr>
              <a:t>22</a:t>
            </a:fld>
            <a:endParaRPr lang="en-GB"/>
          </a:p>
        </p:txBody>
      </p:sp>
      <p:pic>
        <p:nvPicPr>
          <p:cNvPr id="5" name="Content Placeholder 4">
            <a:extLst>
              <a:ext uri="{FF2B5EF4-FFF2-40B4-BE49-F238E27FC236}">
                <a16:creationId xmlns:a16="http://schemas.microsoft.com/office/drawing/2014/main" id="{342DFB10-B09A-514C-2160-029414ECB867}"/>
              </a:ext>
            </a:extLst>
          </p:cNvPr>
          <p:cNvPicPr>
            <a:picLocks noGrp="1" noChangeAspect="1"/>
          </p:cNvPicPr>
          <p:nvPr>
            <p:ph idx="1"/>
          </p:nvPr>
        </p:nvPicPr>
        <p:blipFill>
          <a:blip r:embed="rId2"/>
          <a:stretch>
            <a:fillRect/>
          </a:stretch>
        </p:blipFill>
        <p:spPr>
          <a:xfrm>
            <a:off x="1199456" y="1584000"/>
            <a:ext cx="8928992" cy="4553787"/>
          </a:xfrm>
          <a:noFill/>
        </p:spPr>
      </p:pic>
    </p:spTree>
    <p:extLst>
      <p:ext uri="{BB962C8B-B14F-4D97-AF65-F5344CB8AC3E}">
        <p14:creationId xmlns:p14="http://schemas.microsoft.com/office/powerpoint/2010/main" val="265566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D93C0A-C524-4DDD-2822-A8DAE83388B5}"/>
              </a:ext>
            </a:extLst>
          </p:cNvPr>
          <p:cNvSpPr/>
          <p:nvPr/>
        </p:nvSpPr>
        <p:spPr>
          <a:xfrm>
            <a:off x="847790" y="1341403"/>
            <a:ext cx="5030495" cy="3284428"/>
          </a:xfrm>
          <a:prstGeom prst="roundRect">
            <a:avLst/>
          </a:prstGeom>
          <a:solidFill>
            <a:srgbClr val="5B9BD5">
              <a:alpha val="50000"/>
            </a:srgbClr>
          </a:solidFill>
          <a:ln>
            <a:noFill/>
          </a:ln>
          <a:effectLst/>
        </p:spPr>
        <p:txBody>
          <a:bodyPr rtlCol="0" anchor="ctr"/>
          <a:lstStyle/>
          <a:p>
            <a:pPr algn="ctr" defTabSz="1625519">
              <a:defRPr/>
            </a:pPr>
            <a:endParaRPr lang="en-GB" sz="3200" kern="0">
              <a:solidFill>
                <a:prstClr val="white"/>
              </a:solidFill>
              <a:latin typeface="Proxima Nova Lt"/>
            </a:endParaRPr>
          </a:p>
        </p:txBody>
      </p:sp>
      <p:sp>
        <p:nvSpPr>
          <p:cNvPr id="7" name="Rectangle: Rounded Corners 6">
            <a:extLst>
              <a:ext uri="{FF2B5EF4-FFF2-40B4-BE49-F238E27FC236}">
                <a16:creationId xmlns:a16="http://schemas.microsoft.com/office/drawing/2014/main" id="{E71B14CE-9AEA-D20B-2DD9-E9F326228934}"/>
              </a:ext>
            </a:extLst>
          </p:cNvPr>
          <p:cNvSpPr/>
          <p:nvPr/>
        </p:nvSpPr>
        <p:spPr>
          <a:xfrm>
            <a:off x="6236693" y="1339664"/>
            <a:ext cx="5427927" cy="2903489"/>
          </a:xfrm>
          <a:prstGeom prst="roundRect">
            <a:avLst/>
          </a:prstGeom>
          <a:solidFill>
            <a:srgbClr val="5B9BD5">
              <a:alpha val="50000"/>
            </a:srgbClr>
          </a:solidFill>
          <a:ln>
            <a:noFill/>
          </a:ln>
          <a:effectLst/>
        </p:spPr>
        <p:txBody>
          <a:bodyPr rtlCol="0" anchor="ctr"/>
          <a:lstStyle/>
          <a:p>
            <a:pPr algn="ctr" defTabSz="1625519"/>
            <a:endParaRPr lang="en-GB" sz="3200" kern="0">
              <a:solidFill>
                <a:prstClr val="white"/>
              </a:solidFill>
              <a:latin typeface="Proxima Nova Lt"/>
            </a:endParaRPr>
          </a:p>
        </p:txBody>
      </p:sp>
      <p:sp>
        <p:nvSpPr>
          <p:cNvPr id="5" name="Title 2">
            <a:extLst>
              <a:ext uri="{FF2B5EF4-FFF2-40B4-BE49-F238E27FC236}">
                <a16:creationId xmlns:a16="http://schemas.microsoft.com/office/drawing/2014/main" id="{40C98B81-18F4-F1AA-28BF-289E9B8DD20F}"/>
              </a:ext>
            </a:extLst>
          </p:cNvPr>
          <p:cNvSpPr txBox="1">
            <a:spLocks/>
          </p:cNvSpPr>
          <p:nvPr/>
        </p:nvSpPr>
        <p:spPr>
          <a:xfrm>
            <a:off x="719404" y="-111511"/>
            <a:ext cx="10763217" cy="158712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Arial Black" panose="020B0A04020102020204" pitchFamily="34" charset="0"/>
                <a:ea typeface="+mj-ea"/>
                <a:cs typeface="+mj-cs"/>
              </a:defRPr>
            </a:lvl1pPr>
          </a:lstStyle>
          <a:p>
            <a:pPr defTabSz="914354">
              <a:lnSpc>
                <a:spcPct val="100000"/>
              </a:lnSpc>
            </a:pPr>
            <a:r>
              <a:rPr lang="en-GB" sz="3200" b="1">
                <a:solidFill>
                  <a:srgbClr val="224289"/>
                </a:solidFill>
                <a:latin typeface="Arial" panose="020B0604020202020204" pitchFamily="34" charset="0"/>
                <a:ea typeface="Lato" panose="020F0502020204030203" pitchFamily="34" charset="0"/>
                <a:cs typeface="Arial" panose="020B0604020202020204" pitchFamily="34" charset="0"/>
              </a:rPr>
              <a:t>Bathing water deliverables in East Sussex</a:t>
            </a:r>
          </a:p>
        </p:txBody>
      </p:sp>
      <p:sp>
        <p:nvSpPr>
          <p:cNvPr id="8" name="TextBox 7">
            <a:extLst>
              <a:ext uri="{FF2B5EF4-FFF2-40B4-BE49-F238E27FC236}">
                <a16:creationId xmlns:a16="http://schemas.microsoft.com/office/drawing/2014/main" id="{C2062139-90D2-1440-1DA4-BEB9D7A56983}"/>
              </a:ext>
            </a:extLst>
          </p:cNvPr>
          <p:cNvSpPr txBox="1"/>
          <p:nvPr/>
        </p:nvSpPr>
        <p:spPr>
          <a:xfrm>
            <a:off x="975515" y="1459805"/>
            <a:ext cx="4608512" cy="379656"/>
          </a:xfrm>
          <a:prstGeom prst="rect">
            <a:avLst/>
          </a:prstGeom>
          <a:noFill/>
        </p:spPr>
        <p:txBody>
          <a:bodyPr wrap="square" rtlCol="0">
            <a:spAutoFit/>
          </a:bodyPr>
          <a:lstStyle/>
          <a:p>
            <a:pPr algn="ctr" defTabSz="1219140"/>
            <a:r>
              <a:rPr lang="en-GB" sz="1867" b="1">
                <a:solidFill>
                  <a:srgbClr val="2C53A1">
                    <a:lumMod val="50000"/>
                  </a:srgbClr>
                </a:solidFill>
                <a:latin typeface="Arial" panose="020B0604020202020204" pitchFamily="34" charset="0"/>
                <a:cs typeface="Arial" panose="020B0604020202020204" pitchFamily="34" charset="0"/>
              </a:rPr>
              <a:t>Hastings Pelham beach </a:t>
            </a:r>
          </a:p>
        </p:txBody>
      </p:sp>
      <p:sp>
        <p:nvSpPr>
          <p:cNvPr id="10" name="TextBox 9">
            <a:extLst>
              <a:ext uri="{FF2B5EF4-FFF2-40B4-BE49-F238E27FC236}">
                <a16:creationId xmlns:a16="http://schemas.microsoft.com/office/drawing/2014/main" id="{A8170330-CB0F-62BD-2236-4452ACAFAC9D}"/>
              </a:ext>
            </a:extLst>
          </p:cNvPr>
          <p:cNvSpPr txBox="1"/>
          <p:nvPr/>
        </p:nvSpPr>
        <p:spPr>
          <a:xfrm>
            <a:off x="1005125" y="1882167"/>
            <a:ext cx="4821857" cy="2554545"/>
          </a:xfrm>
          <a:prstGeom prst="rect">
            <a:avLst/>
          </a:prstGeom>
          <a:noFill/>
        </p:spPr>
        <p:txBody>
          <a:bodyPr wrap="square" rtlCol="0">
            <a:spAutoFit/>
          </a:bodyPr>
          <a:lstStyle/>
          <a:p>
            <a:pPr marL="228594" indent="-228594" defTabSz="1219170">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Survey of the surface water sewer network (completed)</a:t>
            </a:r>
          </a:p>
          <a:p>
            <a:pPr marL="228594" indent="-228594" defTabSz="1219170">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63 illegal connections found and resolved (143 facilities)</a:t>
            </a:r>
          </a:p>
          <a:p>
            <a:pPr marL="228594" indent="-228594" defTabSz="1219170">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700+ meters of foul sewer lining completed, and 36 separate sewer issues resolved in the King Edward Avenue catchment</a:t>
            </a:r>
          </a:p>
          <a:p>
            <a:pPr marL="228594" indent="-228594" defTabSz="1219170">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Ongoing collaboration with Hastings Borough Council</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Continued investigations focussing on Ashford Road surface water outfall</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S105A foul sewer leaking into the surface water sewer resolved</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 A damaged private foul sewer leaking into the surface water sewer resolved</a:t>
            </a:r>
          </a:p>
        </p:txBody>
      </p:sp>
      <p:sp>
        <p:nvSpPr>
          <p:cNvPr id="11" name="TextBox 10">
            <a:extLst>
              <a:ext uri="{FF2B5EF4-FFF2-40B4-BE49-F238E27FC236}">
                <a16:creationId xmlns:a16="http://schemas.microsoft.com/office/drawing/2014/main" id="{0B24E458-B2AB-C07E-FB90-B6BE3D5F4213}"/>
              </a:ext>
            </a:extLst>
          </p:cNvPr>
          <p:cNvSpPr txBox="1"/>
          <p:nvPr/>
        </p:nvSpPr>
        <p:spPr>
          <a:xfrm>
            <a:off x="6663117" y="1443992"/>
            <a:ext cx="4608512" cy="379656"/>
          </a:xfrm>
          <a:prstGeom prst="rect">
            <a:avLst/>
          </a:prstGeom>
          <a:noFill/>
        </p:spPr>
        <p:txBody>
          <a:bodyPr wrap="square" rtlCol="0">
            <a:spAutoFit/>
          </a:bodyPr>
          <a:lstStyle/>
          <a:p>
            <a:pPr algn="ctr" defTabSz="1219140"/>
            <a:r>
              <a:rPr lang="en-GB" sz="1867" b="1">
                <a:solidFill>
                  <a:srgbClr val="2C53A1">
                    <a:lumMod val="50000"/>
                  </a:srgbClr>
                </a:solidFill>
                <a:latin typeface="Arial" panose="020B0604020202020204" pitchFamily="34" charset="0"/>
                <a:cs typeface="Arial" panose="020B0604020202020204" pitchFamily="34" charset="0"/>
              </a:rPr>
              <a:t>Bexhill</a:t>
            </a:r>
          </a:p>
        </p:txBody>
      </p:sp>
      <p:sp>
        <p:nvSpPr>
          <p:cNvPr id="12" name="TextBox 11">
            <a:extLst>
              <a:ext uri="{FF2B5EF4-FFF2-40B4-BE49-F238E27FC236}">
                <a16:creationId xmlns:a16="http://schemas.microsoft.com/office/drawing/2014/main" id="{55A8A86E-EDBB-12A1-E3B5-6E4DE8304A20}"/>
              </a:ext>
            </a:extLst>
          </p:cNvPr>
          <p:cNvSpPr txBox="1"/>
          <p:nvPr/>
        </p:nvSpPr>
        <p:spPr>
          <a:xfrm>
            <a:off x="6437699" y="1853279"/>
            <a:ext cx="5130909" cy="2349361"/>
          </a:xfrm>
          <a:prstGeom prst="rect">
            <a:avLst/>
          </a:prstGeom>
          <a:noFill/>
        </p:spPr>
        <p:txBody>
          <a:bodyPr wrap="square" rtlCol="0">
            <a:spAutoFit/>
          </a:bodyPr>
          <a:lstStyle/>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Comprehensive survey of the surface water sewer network (completed)</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12 illegally connected properties identified, only one (recently found) issue is outstanding</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We continue to monitor the surface water sewer network for evidence of pollutants</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Bexhill Surface water outfall sign pilot </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Egerton Park Lake sediment sampling has highlighted elevated levels of E.coli. We’re working with partners in local authorities and the Environment Agency to resolve this. </a:t>
            </a:r>
          </a:p>
        </p:txBody>
      </p:sp>
      <p:sp>
        <p:nvSpPr>
          <p:cNvPr id="9" name="Rectangle: Rounded Corners 8">
            <a:extLst>
              <a:ext uri="{FF2B5EF4-FFF2-40B4-BE49-F238E27FC236}">
                <a16:creationId xmlns:a16="http://schemas.microsoft.com/office/drawing/2014/main" id="{7D0806D0-757D-8D6C-1BA8-98EC4E9F6020}"/>
              </a:ext>
            </a:extLst>
          </p:cNvPr>
          <p:cNvSpPr/>
          <p:nvPr/>
        </p:nvSpPr>
        <p:spPr>
          <a:xfrm>
            <a:off x="847790" y="4744232"/>
            <a:ext cx="5030495" cy="1949131"/>
          </a:xfrm>
          <a:prstGeom prst="roundRect">
            <a:avLst/>
          </a:prstGeom>
          <a:solidFill>
            <a:srgbClr val="5B9BD5">
              <a:alpha val="50000"/>
            </a:srgbClr>
          </a:solidFill>
          <a:ln>
            <a:noFill/>
          </a:ln>
          <a:effectLst/>
        </p:spPr>
        <p:txBody>
          <a:bodyPr rtlCol="0" anchor="ctr"/>
          <a:lstStyle/>
          <a:p>
            <a:pPr algn="ctr" defTabSz="1625519">
              <a:defRPr/>
            </a:pPr>
            <a:endParaRPr lang="en-GB" sz="3200" kern="0">
              <a:solidFill>
                <a:prstClr val="white"/>
              </a:solidFill>
              <a:latin typeface="Proxima Nova Lt"/>
            </a:endParaRPr>
          </a:p>
        </p:txBody>
      </p:sp>
      <p:sp>
        <p:nvSpPr>
          <p:cNvPr id="13" name="TextBox 12">
            <a:extLst>
              <a:ext uri="{FF2B5EF4-FFF2-40B4-BE49-F238E27FC236}">
                <a16:creationId xmlns:a16="http://schemas.microsoft.com/office/drawing/2014/main" id="{160A9ACD-E5CE-1E23-9D6F-4DF232FDD286}"/>
              </a:ext>
            </a:extLst>
          </p:cNvPr>
          <p:cNvSpPr txBox="1"/>
          <p:nvPr/>
        </p:nvSpPr>
        <p:spPr>
          <a:xfrm>
            <a:off x="1039855" y="4994360"/>
            <a:ext cx="4608512" cy="379656"/>
          </a:xfrm>
          <a:prstGeom prst="rect">
            <a:avLst/>
          </a:prstGeom>
          <a:noFill/>
        </p:spPr>
        <p:txBody>
          <a:bodyPr wrap="square" rtlCol="0">
            <a:spAutoFit/>
          </a:bodyPr>
          <a:lstStyle/>
          <a:p>
            <a:pPr algn="ctr" defTabSz="1219140"/>
            <a:r>
              <a:rPr lang="en-GB" sz="1867" b="1">
                <a:solidFill>
                  <a:srgbClr val="2C53A1">
                    <a:lumMod val="50000"/>
                  </a:srgbClr>
                </a:solidFill>
                <a:latin typeface="Arial" panose="020B0604020202020204" pitchFamily="34" charset="0"/>
                <a:cs typeface="Arial" panose="020B0604020202020204" pitchFamily="34" charset="0"/>
              </a:rPr>
              <a:t>Eastbourne</a:t>
            </a:r>
          </a:p>
        </p:txBody>
      </p:sp>
      <p:sp>
        <p:nvSpPr>
          <p:cNvPr id="14" name="TextBox 13">
            <a:extLst>
              <a:ext uri="{FF2B5EF4-FFF2-40B4-BE49-F238E27FC236}">
                <a16:creationId xmlns:a16="http://schemas.microsoft.com/office/drawing/2014/main" id="{95329A95-478F-8675-51B0-D1D0217BD9CE}"/>
              </a:ext>
            </a:extLst>
          </p:cNvPr>
          <p:cNvSpPr txBox="1"/>
          <p:nvPr/>
        </p:nvSpPr>
        <p:spPr>
          <a:xfrm>
            <a:off x="1008077" y="5424393"/>
            <a:ext cx="4549291" cy="1118255"/>
          </a:xfrm>
          <a:prstGeom prst="rect">
            <a:avLst/>
          </a:prstGeom>
          <a:noFill/>
        </p:spPr>
        <p:txBody>
          <a:bodyPr wrap="square" rtlCol="0">
            <a:spAutoFit/>
          </a:bodyPr>
          <a:lstStyle/>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Comprehensive survey of the surface water sewer network completed </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Following the discovery and resolution of a local café’s misconnection, monitoring of the surface water sewer is continuing, and showing positive improvements</a:t>
            </a:r>
          </a:p>
        </p:txBody>
      </p:sp>
      <p:sp>
        <p:nvSpPr>
          <p:cNvPr id="15" name="Rectangle: Rounded Corners 14">
            <a:extLst>
              <a:ext uri="{FF2B5EF4-FFF2-40B4-BE49-F238E27FC236}">
                <a16:creationId xmlns:a16="http://schemas.microsoft.com/office/drawing/2014/main" id="{2E567F34-901A-7F05-0084-B7E1A95D3E91}"/>
              </a:ext>
            </a:extLst>
          </p:cNvPr>
          <p:cNvSpPr/>
          <p:nvPr/>
        </p:nvSpPr>
        <p:spPr>
          <a:xfrm>
            <a:off x="6236691" y="4323821"/>
            <a:ext cx="5427927" cy="2369543"/>
          </a:xfrm>
          <a:prstGeom prst="roundRect">
            <a:avLst/>
          </a:prstGeom>
          <a:solidFill>
            <a:srgbClr val="5B9BD5">
              <a:alpha val="50000"/>
            </a:srgbClr>
          </a:solidFill>
          <a:ln>
            <a:noFill/>
          </a:ln>
          <a:effectLst/>
        </p:spPr>
        <p:txBody>
          <a:bodyPr rtlCol="0" anchor="ctr"/>
          <a:lstStyle/>
          <a:p>
            <a:pPr algn="ctr" defTabSz="1625519">
              <a:defRPr/>
            </a:pPr>
            <a:endParaRPr lang="en-GB" sz="3200" kern="0">
              <a:solidFill>
                <a:prstClr val="white"/>
              </a:solidFill>
              <a:latin typeface="Proxima Nova Lt"/>
            </a:endParaRPr>
          </a:p>
        </p:txBody>
      </p:sp>
      <p:sp>
        <p:nvSpPr>
          <p:cNvPr id="16" name="TextBox 15">
            <a:extLst>
              <a:ext uri="{FF2B5EF4-FFF2-40B4-BE49-F238E27FC236}">
                <a16:creationId xmlns:a16="http://schemas.microsoft.com/office/drawing/2014/main" id="{4516DB98-FAB5-BA74-242C-1190BC034556}"/>
              </a:ext>
            </a:extLst>
          </p:cNvPr>
          <p:cNvSpPr txBox="1"/>
          <p:nvPr/>
        </p:nvSpPr>
        <p:spPr>
          <a:xfrm>
            <a:off x="6646397" y="4431864"/>
            <a:ext cx="4608512" cy="379656"/>
          </a:xfrm>
          <a:prstGeom prst="rect">
            <a:avLst/>
          </a:prstGeom>
          <a:noFill/>
        </p:spPr>
        <p:txBody>
          <a:bodyPr wrap="square" rtlCol="0">
            <a:spAutoFit/>
          </a:bodyPr>
          <a:lstStyle/>
          <a:p>
            <a:pPr algn="ctr" defTabSz="1219140"/>
            <a:r>
              <a:rPr lang="en-GB" sz="1867" b="1">
                <a:solidFill>
                  <a:srgbClr val="2C53A1">
                    <a:lumMod val="50000"/>
                  </a:srgbClr>
                </a:solidFill>
                <a:latin typeface="Arial" panose="020B0604020202020204" pitchFamily="34" charset="0"/>
                <a:cs typeface="Arial" panose="020B0604020202020204" pitchFamily="34" charset="0"/>
              </a:rPr>
              <a:t>St Leonards-on-sea</a:t>
            </a:r>
          </a:p>
        </p:txBody>
      </p:sp>
      <p:sp>
        <p:nvSpPr>
          <p:cNvPr id="17" name="TextBox 16">
            <a:extLst>
              <a:ext uri="{FF2B5EF4-FFF2-40B4-BE49-F238E27FC236}">
                <a16:creationId xmlns:a16="http://schemas.microsoft.com/office/drawing/2014/main" id="{07100B97-91AC-5704-4BF2-6932D28D6D0D}"/>
              </a:ext>
            </a:extLst>
          </p:cNvPr>
          <p:cNvSpPr txBox="1"/>
          <p:nvPr/>
        </p:nvSpPr>
        <p:spPr>
          <a:xfrm>
            <a:off x="6452127" y="4851967"/>
            <a:ext cx="5030493" cy="1692771"/>
          </a:xfrm>
          <a:prstGeom prst="rect">
            <a:avLst/>
          </a:prstGeom>
          <a:noFill/>
        </p:spPr>
        <p:txBody>
          <a:bodyPr wrap="square" rtlCol="0">
            <a:spAutoFit/>
          </a:bodyPr>
          <a:lstStyle/>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Comprehensive survey of the surface water sewer network</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38 Illegally connected properties identified and resolved</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Stonehouse Drive. Issue with the wastewater pumping station (WPS) and surface water pumping station (SPS) causing leaks of foul waste to the surface water identified (resolved)#</a:t>
            </a:r>
          </a:p>
          <a:p>
            <a:pPr marL="228594" indent="-228594">
              <a:spcBef>
                <a:spcPts val="800"/>
              </a:spcBef>
              <a:buClr>
                <a:srgbClr val="429CDC"/>
              </a:buClr>
              <a:buFont typeface="Wingdings" panose="05000000000000000000" pitchFamily="2" charset="2"/>
              <a:buChar char="§"/>
              <a:defRPr/>
            </a:pPr>
            <a:r>
              <a:rPr lang="en-GB" sz="1200">
                <a:solidFill>
                  <a:srgbClr val="44546A"/>
                </a:solidFill>
                <a:latin typeface="Arial" panose="020B0604020202020204" pitchFamily="34" charset="0"/>
                <a:cs typeface="Arial" panose="020B0604020202020204" pitchFamily="34" charset="0"/>
              </a:rPr>
              <a:t>Public foul sewer leaking into surface water sewer identified (resolved)</a:t>
            </a:r>
          </a:p>
        </p:txBody>
      </p:sp>
      <p:sp>
        <p:nvSpPr>
          <p:cNvPr id="21" name="Slide Number Placeholder 2">
            <a:extLst>
              <a:ext uri="{FF2B5EF4-FFF2-40B4-BE49-F238E27FC236}">
                <a16:creationId xmlns:a16="http://schemas.microsoft.com/office/drawing/2014/main" id="{23A0C0D6-CBC8-EC6C-F748-82BAAEB1DA7D}"/>
              </a:ext>
            </a:extLst>
          </p:cNvPr>
          <p:cNvSpPr txBox="1">
            <a:spLocks/>
          </p:cNvSpPr>
          <p:nvPr/>
        </p:nvSpPr>
        <p:spPr>
          <a:xfrm>
            <a:off x="431371" y="6213310"/>
            <a:ext cx="480053" cy="366183"/>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fld id="{E68B66A6-FD11-43D4-B666-F3E94C391CA6}" type="slidenum">
              <a:rPr lang="en-GB" sz="1067" b="1">
                <a:solidFill>
                  <a:schemeClr val="bg1"/>
                </a:solidFill>
              </a:rPr>
              <a:pPr>
                <a:spcAft>
                  <a:spcPts val="800"/>
                </a:spcAft>
              </a:pPr>
              <a:t>23</a:t>
            </a:fld>
            <a:endParaRPr lang="en-GB" sz="1067" b="1">
              <a:solidFill>
                <a:schemeClr val="bg1"/>
              </a:solidFill>
            </a:endParaRPr>
          </a:p>
        </p:txBody>
      </p:sp>
    </p:spTree>
    <p:extLst>
      <p:ext uri="{BB962C8B-B14F-4D97-AF65-F5344CB8AC3E}">
        <p14:creationId xmlns:p14="http://schemas.microsoft.com/office/powerpoint/2010/main" val="300624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7D513-DC22-B85D-BCAA-DB578E50E73D}"/>
              </a:ext>
            </a:extLst>
          </p:cNvPr>
          <p:cNvPicPr>
            <a:picLocks noChangeAspect="1"/>
          </p:cNvPicPr>
          <p:nvPr/>
        </p:nvPicPr>
        <p:blipFill>
          <a:blip r:embed="rId2"/>
          <a:srcRect r="17152" b="10679"/>
          <a:stretch/>
        </p:blipFill>
        <p:spPr>
          <a:xfrm>
            <a:off x="9161499" y="3597954"/>
            <a:ext cx="3030501" cy="3260047"/>
          </a:xfrm>
          <a:prstGeom prst="rect">
            <a:avLst/>
          </a:prstGeom>
        </p:spPr>
      </p:pic>
      <p:pic>
        <p:nvPicPr>
          <p:cNvPr id="28" name="Picture 27">
            <a:extLst>
              <a:ext uri="{FF2B5EF4-FFF2-40B4-BE49-F238E27FC236}">
                <a16:creationId xmlns:a16="http://schemas.microsoft.com/office/drawing/2014/main" id="{DDED1B3E-EA7A-0CB4-1042-68D8BC3C9814}"/>
              </a:ext>
            </a:extLst>
          </p:cNvPr>
          <p:cNvPicPr>
            <a:picLocks noChangeAspect="1"/>
          </p:cNvPicPr>
          <p:nvPr/>
        </p:nvPicPr>
        <p:blipFill>
          <a:blip r:embed="rId3"/>
          <a:srcRect t="9842" r="21525"/>
          <a:stretch/>
        </p:blipFill>
        <p:spPr>
          <a:xfrm>
            <a:off x="9697808" y="0"/>
            <a:ext cx="2494193" cy="2865507"/>
          </a:xfrm>
          <a:prstGeom prst="rect">
            <a:avLst/>
          </a:prstGeom>
        </p:spPr>
      </p:pic>
      <p:sp>
        <p:nvSpPr>
          <p:cNvPr id="2" name="Title 1">
            <a:extLst>
              <a:ext uri="{FF2B5EF4-FFF2-40B4-BE49-F238E27FC236}">
                <a16:creationId xmlns:a16="http://schemas.microsoft.com/office/drawing/2014/main" id="{EEA05165-2106-88C6-3351-BCB549C384ED}"/>
              </a:ext>
            </a:extLst>
          </p:cNvPr>
          <p:cNvSpPr>
            <a:spLocks noGrp="1"/>
          </p:cNvSpPr>
          <p:nvPr>
            <p:ph type="title"/>
          </p:nvPr>
        </p:nvSpPr>
        <p:spPr/>
        <p:txBody>
          <a:bodyPr/>
          <a:lstStyle/>
          <a:p>
            <a:r>
              <a:rPr lang="en-US" sz="3733">
                <a:cs typeface="Arial"/>
              </a:rPr>
              <a:t>Bathing water season preparation</a:t>
            </a:r>
            <a:endParaRPr lang="en-US" sz="3733"/>
          </a:p>
        </p:txBody>
      </p:sp>
      <p:sp>
        <p:nvSpPr>
          <p:cNvPr id="3" name="Slide Number Placeholder 2">
            <a:extLst>
              <a:ext uri="{FF2B5EF4-FFF2-40B4-BE49-F238E27FC236}">
                <a16:creationId xmlns:a16="http://schemas.microsoft.com/office/drawing/2014/main" id="{EFC4F08E-CF25-F819-ADBC-B1A0F8579D89}"/>
              </a:ext>
            </a:extLst>
          </p:cNvPr>
          <p:cNvSpPr>
            <a:spLocks noGrp="1"/>
          </p:cNvSpPr>
          <p:nvPr>
            <p:ph type="sldNum" sz="quarter" idx="11"/>
          </p:nvPr>
        </p:nvSpPr>
        <p:spPr/>
        <p:txBody>
          <a:bodyPr/>
          <a:lstStyle/>
          <a:p>
            <a:fld id="{E68B66A6-FD11-43D4-B666-F3E94C391CA6}" type="slidenum">
              <a:rPr lang="en-GB" smtClean="0"/>
              <a:pPr/>
              <a:t>24</a:t>
            </a:fld>
            <a:endParaRPr lang="en-GB"/>
          </a:p>
        </p:txBody>
      </p:sp>
      <p:sp>
        <p:nvSpPr>
          <p:cNvPr id="4" name="Content Placeholder 3">
            <a:extLst>
              <a:ext uri="{FF2B5EF4-FFF2-40B4-BE49-F238E27FC236}">
                <a16:creationId xmlns:a16="http://schemas.microsoft.com/office/drawing/2014/main" id="{F7BA4FD0-CA08-832B-244A-5FE39731DD36}"/>
              </a:ext>
            </a:extLst>
          </p:cNvPr>
          <p:cNvSpPr>
            <a:spLocks noGrp="1"/>
          </p:cNvSpPr>
          <p:nvPr>
            <p:ph idx="1"/>
          </p:nvPr>
        </p:nvSpPr>
        <p:spPr>
          <a:xfrm>
            <a:off x="1008043" y="1665859"/>
            <a:ext cx="6240085" cy="3957288"/>
          </a:xfrm>
        </p:spPr>
        <p:txBody>
          <a:bodyPr vert="horz" lIns="121920" tIns="60960" rIns="121920" bIns="60960" rtlCol="0" anchor="t">
            <a:noAutofit/>
          </a:bodyPr>
          <a:lstStyle/>
          <a:p>
            <a:pPr>
              <a:lnSpc>
                <a:spcPct val="100000"/>
              </a:lnSpc>
              <a:spcBef>
                <a:spcPts val="1600"/>
              </a:spcBef>
            </a:pPr>
            <a:r>
              <a:rPr lang="en-US" sz="1867"/>
              <a:t>Ahead of the 2025 season, health checks are completed at all wastewater pumping stations (WPS) and wastewater treatment works (WTW) that have the potential to impact bathing water quality</a:t>
            </a:r>
          </a:p>
          <a:p>
            <a:pPr>
              <a:lnSpc>
                <a:spcPct val="100000"/>
              </a:lnSpc>
              <a:spcBef>
                <a:spcPts val="1600"/>
              </a:spcBef>
            </a:pPr>
            <a:r>
              <a:rPr lang="en-US" sz="1867"/>
              <a:t>Pro-active CCTV will be undertaken on the sewer network serving Bexhill to check for defects that can be resolved quickly.</a:t>
            </a:r>
          </a:p>
          <a:p>
            <a:pPr>
              <a:lnSpc>
                <a:spcPct val="100000"/>
              </a:lnSpc>
              <a:spcBef>
                <a:spcPts val="1600"/>
              </a:spcBef>
            </a:pPr>
            <a:r>
              <a:rPr lang="en-US" sz="1867"/>
              <a:t>Resources in the Southern Water Bathing Water team have been increased, allowing for a more agile approach to addressing deteriorating water quality in 2025 and beyond.</a:t>
            </a:r>
          </a:p>
          <a:p>
            <a:pPr>
              <a:lnSpc>
                <a:spcPct val="100000"/>
              </a:lnSpc>
              <a:spcBef>
                <a:spcPts val="1600"/>
              </a:spcBef>
            </a:pPr>
            <a:r>
              <a:rPr lang="en-US" sz="1867"/>
              <a:t>Collaboration will continue with partners, local authorities and the Environment Agency, particularly in areas where bathing water quality is at risk.</a:t>
            </a:r>
          </a:p>
          <a:p>
            <a:pPr>
              <a:spcBef>
                <a:spcPts val="1600"/>
              </a:spcBef>
            </a:pPr>
            <a:endParaRPr lang="en-US" sz="1867"/>
          </a:p>
        </p:txBody>
      </p:sp>
      <p:pic>
        <p:nvPicPr>
          <p:cNvPr id="6" name="Picture 5">
            <a:extLst>
              <a:ext uri="{FF2B5EF4-FFF2-40B4-BE49-F238E27FC236}">
                <a16:creationId xmlns:a16="http://schemas.microsoft.com/office/drawing/2014/main" id="{D4DEB3AD-AF33-0174-761A-2BBD1C5D334A}"/>
              </a:ext>
            </a:extLst>
          </p:cNvPr>
          <p:cNvPicPr>
            <a:picLocks noChangeAspect="1"/>
          </p:cNvPicPr>
          <p:nvPr/>
        </p:nvPicPr>
        <p:blipFill>
          <a:blip r:embed="rId4" cstate="print">
            <a:extLst>
              <a:ext uri="{28A0092B-C50C-407E-A947-70E740481C1C}">
                <a14:useLocalDpi xmlns:a14="http://schemas.microsoft.com/office/drawing/2010/main" val="0"/>
              </a:ext>
            </a:extLst>
          </a:blip>
          <a:srcRect l="17273" r="17273"/>
          <a:stretch/>
        </p:blipFill>
        <p:spPr>
          <a:xfrm>
            <a:off x="7148090" y="4681527"/>
            <a:ext cx="1801767" cy="1801767"/>
          </a:xfrm>
          <a:prstGeom prst="ellipse">
            <a:avLst/>
          </a:prstGeom>
        </p:spPr>
      </p:pic>
      <p:pic>
        <p:nvPicPr>
          <p:cNvPr id="18" name="Picture 17">
            <a:extLst>
              <a:ext uri="{FF2B5EF4-FFF2-40B4-BE49-F238E27FC236}">
                <a16:creationId xmlns:a16="http://schemas.microsoft.com/office/drawing/2014/main" id="{DD43E25D-D066-6334-7EF1-EE5B1F3F746C}"/>
              </a:ext>
            </a:extLst>
          </p:cNvPr>
          <p:cNvPicPr>
            <a:picLocks noChangeAspect="1"/>
          </p:cNvPicPr>
          <p:nvPr/>
        </p:nvPicPr>
        <p:blipFill>
          <a:blip r:embed="rId5" cstate="print">
            <a:extLst>
              <a:ext uri="{28A0092B-C50C-407E-A947-70E740481C1C}">
                <a14:useLocalDpi xmlns:a14="http://schemas.microsoft.com/office/drawing/2010/main" val="0"/>
              </a:ext>
            </a:extLst>
          </a:blip>
          <a:srcRect l="12496" r="12496"/>
          <a:stretch/>
        </p:blipFill>
        <p:spPr>
          <a:xfrm>
            <a:off x="7294599" y="1658298"/>
            <a:ext cx="2496277" cy="2496277"/>
          </a:xfrm>
          <a:prstGeom prst="ellipse">
            <a:avLst/>
          </a:prstGeom>
        </p:spPr>
      </p:pic>
    </p:spTree>
    <p:extLst>
      <p:ext uri="{BB962C8B-B14F-4D97-AF65-F5344CB8AC3E}">
        <p14:creationId xmlns:p14="http://schemas.microsoft.com/office/powerpoint/2010/main" val="2284855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8BF057-CBA5-2551-95F3-1F2DED723DB1}"/>
              </a:ext>
            </a:extLst>
          </p:cNvPr>
          <p:cNvSpPr>
            <a:spLocks noGrp="1"/>
          </p:cNvSpPr>
          <p:nvPr>
            <p:ph type="sldNum" sz="quarter" idx="11"/>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E68B66A6-FD11-43D4-B666-F3E94C391CA6}" type="slidenum">
              <a:rPr lang="en-GB" sz="1050" smtClean="0">
                <a:latin typeface="Arial"/>
                <a:cs typeface="Arial"/>
              </a:rPr>
              <a:pPr/>
              <a:t>25</a:t>
            </a:fld>
            <a:endParaRPr lang="en-GB" sz="1050">
              <a:latin typeface="Arial"/>
              <a:ea typeface="Roboto"/>
              <a:cs typeface="Arial"/>
            </a:endParaRPr>
          </a:p>
        </p:txBody>
      </p:sp>
      <p:sp>
        <p:nvSpPr>
          <p:cNvPr id="4" name="Content Placeholder 3">
            <a:extLst>
              <a:ext uri="{FF2B5EF4-FFF2-40B4-BE49-F238E27FC236}">
                <a16:creationId xmlns:a16="http://schemas.microsoft.com/office/drawing/2014/main" id="{D3A6BB6E-2904-B14D-615E-DEBB22254672}"/>
              </a:ext>
            </a:extLst>
          </p:cNvPr>
          <p:cNvSpPr>
            <a:spLocks noGrp="1"/>
          </p:cNvSpPr>
          <p:nvPr>
            <p:ph idx="1"/>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GB" sz="4267" b="1">
                <a:solidFill>
                  <a:srgbClr val="0070C0"/>
                </a:solidFill>
              </a:rPr>
              <a:t>Water Capex investment</a:t>
            </a:r>
          </a:p>
          <a:p>
            <a:pPr marL="0" indent="0">
              <a:buNone/>
            </a:pPr>
            <a:endParaRPr lang="en-GB" sz="4267" b="1">
              <a:solidFill>
                <a:srgbClr val="0070C0"/>
              </a:solidFill>
            </a:endParaRPr>
          </a:p>
          <a:p>
            <a:pPr marL="0" indent="0">
              <a:buNone/>
            </a:pPr>
            <a:r>
              <a:rPr lang="en-GB" sz="4267" b="1">
                <a:solidFill>
                  <a:srgbClr val="0070C0"/>
                </a:solidFill>
              </a:rPr>
              <a:t>East Sussex update</a:t>
            </a:r>
          </a:p>
          <a:p>
            <a:pPr marL="0" indent="0">
              <a:buNone/>
            </a:pPr>
            <a:endParaRPr lang="en-GB" sz="4267" b="1">
              <a:solidFill>
                <a:srgbClr val="0070C0"/>
              </a:solidFill>
            </a:endParaRPr>
          </a:p>
          <a:p>
            <a:pPr marL="0" indent="0">
              <a:buNone/>
            </a:pPr>
            <a:r>
              <a:rPr lang="en-GB" sz="4267" b="1">
                <a:solidFill>
                  <a:srgbClr val="0070C0"/>
                </a:solidFill>
              </a:rPr>
              <a:t>May 2025</a:t>
            </a:r>
          </a:p>
        </p:txBody>
      </p:sp>
    </p:spTree>
    <p:extLst>
      <p:ext uri="{BB962C8B-B14F-4D97-AF65-F5344CB8AC3E}">
        <p14:creationId xmlns:p14="http://schemas.microsoft.com/office/powerpoint/2010/main" val="233591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558A-0397-12E8-A54F-1064AE353FB6}"/>
              </a:ext>
            </a:extLst>
          </p:cNvPr>
          <p:cNvSpPr>
            <a:spLocks noGrp="1"/>
          </p:cNvSpPr>
          <p:nvPr>
            <p:ph type="title"/>
          </p:nvPr>
        </p:nvSpPr>
        <p:spPr>
          <a:xfrm>
            <a:off x="1151544" y="352716"/>
            <a:ext cx="10944000" cy="960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a:solidFill>
                  <a:srgbClr val="034EA2"/>
                </a:solidFill>
              </a:rPr>
              <a:t>Trunk Mains Programme – Central &amp; Hastings</a:t>
            </a:r>
            <a:br>
              <a:rPr lang="en-GB"/>
            </a:br>
            <a:endParaRPr lang="en-GB"/>
          </a:p>
        </p:txBody>
      </p:sp>
      <p:sp>
        <p:nvSpPr>
          <p:cNvPr id="3" name="Slide Number Placeholder 2">
            <a:extLst>
              <a:ext uri="{FF2B5EF4-FFF2-40B4-BE49-F238E27FC236}">
                <a16:creationId xmlns:a16="http://schemas.microsoft.com/office/drawing/2014/main" id="{C83E4232-39A6-D2F9-2495-456EC49B95C1}"/>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E68B66A6-FD11-43D4-B666-F3E94C391CA6}" type="slidenum">
              <a:rPr lang="en-GB" sz="1050" smtClean="0"/>
              <a:pPr/>
              <a:t>26</a:t>
            </a:fld>
            <a:endParaRPr lang="en-GB" sz="1050"/>
          </a:p>
        </p:txBody>
      </p:sp>
      <p:sp>
        <p:nvSpPr>
          <p:cNvPr id="5" name="TextBox 4">
            <a:extLst>
              <a:ext uri="{FF2B5EF4-FFF2-40B4-BE49-F238E27FC236}">
                <a16:creationId xmlns:a16="http://schemas.microsoft.com/office/drawing/2014/main" id="{C1807F87-CF97-CABD-0C36-49EDEDE5F507}"/>
              </a:ext>
            </a:extLst>
          </p:cNvPr>
          <p:cNvSpPr txBox="1"/>
          <p:nvPr/>
        </p:nvSpPr>
        <p:spPr>
          <a:xfrm>
            <a:off x="5097101" y="4652475"/>
            <a:ext cx="6509442" cy="666977"/>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Clr>
                <a:srgbClr val="429CDC"/>
              </a:buClr>
              <a:buFont typeface="Wingdings" panose="05000000000000000000" pitchFamily="2" charset="2"/>
              <a:buChar char="§"/>
            </a:pPr>
            <a:r>
              <a:rPr lang="en-GB" sz="1867" b="0"/>
              <a:t>4 </a:t>
            </a:r>
            <a:r>
              <a:rPr lang="en-GB" sz="1867"/>
              <a:t>sites</a:t>
            </a:r>
            <a:r>
              <a:rPr lang="en-GB" sz="1867" b="0"/>
              <a:t> identified for valve installation / replacement in the Central area</a:t>
            </a:r>
          </a:p>
        </p:txBody>
      </p:sp>
      <p:pic>
        <p:nvPicPr>
          <p:cNvPr id="9" name="Picture 8">
            <a:extLst>
              <a:ext uri="{FF2B5EF4-FFF2-40B4-BE49-F238E27FC236}">
                <a16:creationId xmlns:a16="http://schemas.microsoft.com/office/drawing/2014/main" id="{E1D8701F-4B6E-5F91-7BD8-68C53AC3549A}"/>
              </a:ext>
            </a:extLst>
          </p:cNvPr>
          <p:cNvPicPr>
            <a:picLocks noChangeAspect="1"/>
          </p:cNvPicPr>
          <p:nvPr/>
        </p:nvPicPr>
        <p:blipFill>
          <a:blip r:embed="rId2"/>
          <a:stretch>
            <a:fillRect/>
          </a:stretch>
        </p:blipFill>
        <p:spPr>
          <a:xfrm>
            <a:off x="1217808" y="1236309"/>
            <a:ext cx="3293515" cy="2607555"/>
          </a:xfrm>
          <a:prstGeom prst="rect">
            <a:avLst/>
          </a:prstGeom>
          <a:ln>
            <a:solidFill>
              <a:schemeClr val="tx1">
                <a:lumMod val="20000"/>
                <a:lumOff val="80000"/>
              </a:schemeClr>
            </a:solidFill>
          </a:ln>
        </p:spPr>
      </p:pic>
      <p:sp>
        <p:nvSpPr>
          <p:cNvPr id="6" name="TextBox 5">
            <a:extLst>
              <a:ext uri="{FF2B5EF4-FFF2-40B4-BE49-F238E27FC236}">
                <a16:creationId xmlns:a16="http://schemas.microsoft.com/office/drawing/2014/main" id="{791106E4-74A7-F224-AF87-435F0BB29AEF}"/>
              </a:ext>
            </a:extLst>
          </p:cNvPr>
          <p:cNvSpPr txBox="1"/>
          <p:nvPr/>
        </p:nvSpPr>
        <p:spPr>
          <a:xfrm>
            <a:off x="5176825" y="5546333"/>
            <a:ext cx="6185273" cy="379656"/>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Clr>
                <a:srgbClr val="429CDC"/>
              </a:buClr>
              <a:buFont typeface="Wingdings" panose="05000000000000000000" pitchFamily="2" charset="2"/>
              <a:buChar char="§"/>
            </a:pPr>
            <a:r>
              <a:rPr lang="en-GB" sz="1867"/>
              <a:t>All schemes shown under review and not finalised.</a:t>
            </a:r>
          </a:p>
        </p:txBody>
      </p:sp>
      <p:sp>
        <p:nvSpPr>
          <p:cNvPr id="7" name="TextBox 6">
            <a:extLst>
              <a:ext uri="{FF2B5EF4-FFF2-40B4-BE49-F238E27FC236}">
                <a16:creationId xmlns:a16="http://schemas.microsoft.com/office/drawing/2014/main" id="{5CC92A29-D089-4391-15AF-B8C34A575990}"/>
              </a:ext>
            </a:extLst>
          </p:cNvPr>
          <p:cNvSpPr txBox="1"/>
          <p:nvPr/>
        </p:nvSpPr>
        <p:spPr>
          <a:xfrm>
            <a:off x="5097101" y="1408466"/>
            <a:ext cx="6759540" cy="3026919"/>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Clr>
                <a:srgbClr val="429CDC"/>
              </a:buClr>
              <a:buFont typeface="Wingdings" panose="05000000000000000000" pitchFamily="2" charset="2"/>
              <a:buChar char="§"/>
            </a:pPr>
            <a:r>
              <a:rPr lang="en-GB" sz="2800"/>
              <a:t>Proposed spend on trunk mains:</a:t>
            </a:r>
          </a:p>
          <a:p>
            <a:endParaRPr lang="en-GB" sz="3200"/>
          </a:p>
          <a:p>
            <a:pPr marL="990575" lvl="1" indent="-380990">
              <a:buClr>
                <a:srgbClr val="429CDC"/>
              </a:buClr>
              <a:buFont typeface="Courier New" panose="02070309020205020404" pitchFamily="49" charset="0"/>
              <a:buChar char="o"/>
            </a:pPr>
            <a:r>
              <a:rPr lang="en-GB" sz="1867" b="1"/>
              <a:t>£1m </a:t>
            </a:r>
            <a:r>
              <a:rPr lang="en-GB" sz="1867"/>
              <a:t>for already identified schemes across the region, including installation of valves and installation of bypasses</a:t>
            </a:r>
          </a:p>
          <a:p>
            <a:pPr marL="952485" lvl="1" indent="-342900">
              <a:buFont typeface="Courier New" panose="02070309020205020404" pitchFamily="49" charset="0"/>
              <a:buChar char="o"/>
            </a:pPr>
            <a:endParaRPr lang="en-GB" sz="1867"/>
          </a:p>
          <a:p>
            <a:pPr marL="990575" lvl="1" indent="-380990">
              <a:buClr>
                <a:srgbClr val="429CDC"/>
              </a:buClr>
              <a:buFont typeface="Courier New" panose="02070309020205020404" pitchFamily="49" charset="0"/>
              <a:buChar char="o"/>
            </a:pPr>
            <a:r>
              <a:rPr lang="en-GB" sz="1867" b="1"/>
              <a:t>£1m </a:t>
            </a:r>
            <a:r>
              <a:rPr lang="en-GB" sz="1867"/>
              <a:t>per year funding to resolve issues on trunk mains, identified through operational activities and trunk main walking</a:t>
            </a:r>
          </a:p>
        </p:txBody>
      </p:sp>
      <p:pic>
        <p:nvPicPr>
          <p:cNvPr id="4" name="Picture 3">
            <a:extLst>
              <a:ext uri="{FF2B5EF4-FFF2-40B4-BE49-F238E27FC236}">
                <a16:creationId xmlns:a16="http://schemas.microsoft.com/office/drawing/2014/main" id="{90E10FBC-F761-AA73-2865-BD3C747FD9E6}"/>
              </a:ext>
            </a:extLst>
          </p:cNvPr>
          <p:cNvPicPr>
            <a:picLocks noChangeAspect="1"/>
          </p:cNvPicPr>
          <p:nvPr/>
        </p:nvPicPr>
        <p:blipFill>
          <a:blip r:embed="rId3"/>
          <a:stretch>
            <a:fillRect/>
          </a:stretch>
        </p:blipFill>
        <p:spPr>
          <a:xfrm>
            <a:off x="1217809" y="4015675"/>
            <a:ext cx="3343017" cy="2607555"/>
          </a:xfrm>
          <a:prstGeom prst="rect">
            <a:avLst/>
          </a:prstGeom>
          <a:ln>
            <a:solidFill>
              <a:schemeClr val="tx1">
                <a:lumMod val="20000"/>
                <a:lumOff val="80000"/>
              </a:schemeClr>
            </a:solidFill>
          </a:ln>
        </p:spPr>
      </p:pic>
    </p:spTree>
    <p:extLst>
      <p:ext uri="{BB962C8B-B14F-4D97-AF65-F5344CB8AC3E}">
        <p14:creationId xmlns:p14="http://schemas.microsoft.com/office/powerpoint/2010/main" val="340488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2C49B-3857-4B71-4308-4A6B95EEE0EA}"/>
              </a:ext>
            </a:extLst>
          </p:cNvPr>
          <p:cNvSpPr>
            <a:spLocks noGrp="1"/>
          </p:cNvSpPr>
          <p:nvPr>
            <p:ph type="title"/>
          </p:nvPr>
        </p:nvSpPr>
        <p:spPr>
          <a:xfrm>
            <a:off x="1129819" y="352104"/>
            <a:ext cx="10944000" cy="960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a:solidFill>
                  <a:srgbClr val="034EA2"/>
                </a:solidFill>
              </a:rPr>
              <a:t>Key Production Site schemes in AMP8 - Central</a:t>
            </a:r>
          </a:p>
        </p:txBody>
      </p:sp>
      <p:sp>
        <p:nvSpPr>
          <p:cNvPr id="3" name="Slide Number Placeholder 2">
            <a:extLst>
              <a:ext uri="{FF2B5EF4-FFF2-40B4-BE49-F238E27FC236}">
                <a16:creationId xmlns:a16="http://schemas.microsoft.com/office/drawing/2014/main" id="{51EDD14C-4CB8-45F9-2877-01BCD00A07F9}"/>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E68B66A6-FD11-43D4-B666-F3E94C391CA6}" type="slidenum">
              <a:rPr lang="en-GB" sz="1050" smtClean="0"/>
              <a:pPr/>
              <a:t>27</a:t>
            </a:fld>
            <a:endParaRPr lang="en-GB" sz="1050"/>
          </a:p>
        </p:txBody>
      </p:sp>
      <p:sp>
        <p:nvSpPr>
          <p:cNvPr id="18" name="TextBox 17">
            <a:extLst>
              <a:ext uri="{FF2B5EF4-FFF2-40B4-BE49-F238E27FC236}">
                <a16:creationId xmlns:a16="http://schemas.microsoft.com/office/drawing/2014/main" id="{8E05D1D3-C77A-00B4-9667-7CDBEEF9B258}"/>
              </a:ext>
            </a:extLst>
          </p:cNvPr>
          <p:cNvSpPr txBox="1"/>
          <p:nvPr/>
        </p:nvSpPr>
        <p:spPr>
          <a:xfrm>
            <a:off x="1543482" y="2432887"/>
            <a:ext cx="2062887" cy="256545"/>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1067"/>
              <a:t> </a:t>
            </a:r>
          </a:p>
        </p:txBody>
      </p:sp>
      <p:sp>
        <p:nvSpPr>
          <p:cNvPr id="7" name="TextBox 6">
            <a:extLst>
              <a:ext uri="{FF2B5EF4-FFF2-40B4-BE49-F238E27FC236}">
                <a16:creationId xmlns:a16="http://schemas.microsoft.com/office/drawing/2014/main" id="{A07B9C73-9E9E-6AA9-9EF1-22094784AD38}"/>
              </a:ext>
            </a:extLst>
          </p:cNvPr>
          <p:cNvSpPr txBox="1"/>
          <p:nvPr/>
        </p:nvSpPr>
        <p:spPr>
          <a:xfrm>
            <a:off x="5231520" y="1517629"/>
            <a:ext cx="6842299" cy="439094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457200" indent="-457200">
              <a:buFont typeface="+mj-lt"/>
              <a:buAutoNum type="arabicPeriod"/>
            </a:pPr>
            <a:r>
              <a:rPr lang="en-US" sz="2133">
                <a:ea typeface="+mn-lt"/>
                <a:cs typeface="+mn-lt"/>
              </a:rPr>
              <a:t>We will be investing over </a:t>
            </a:r>
            <a:r>
              <a:rPr lang="en-US" sz="2133" b="1">
                <a:ea typeface="+mn-lt"/>
                <a:cs typeface="+mn-lt"/>
              </a:rPr>
              <a:t>£50m</a:t>
            </a:r>
            <a:r>
              <a:rPr lang="en-US" sz="2133">
                <a:ea typeface="+mn-lt"/>
                <a:cs typeface="+mn-lt"/>
              </a:rPr>
              <a:t> to rebuild </a:t>
            </a:r>
            <a:r>
              <a:rPr lang="en-US" sz="2133" b="1">
                <a:ea typeface="+mn-lt"/>
                <a:cs typeface="+mn-lt"/>
              </a:rPr>
              <a:t>Weirwood WSW</a:t>
            </a:r>
          </a:p>
          <a:p>
            <a:pPr marL="457200" indent="-457200">
              <a:buFont typeface="+mj-lt"/>
              <a:buAutoNum type="arabicPeriod"/>
            </a:pPr>
            <a:endParaRPr lang="en-US" sz="2133" b="1">
              <a:ea typeface="+mn-lt"/>
              <a:cs typeface="+mn-lt"/>
            </a:endParaRPr>
          </a:p>
          <a:p>
            <a:pPr marL="457200" indent="-457200">
              <a:buFont typeface="+mj-lt"/>
              <a:buAutoNum type="arabicPeriod"/>
            </a:pPr>
            <a:r>
              <a:rPr lang="en-US" sz="2133">
                <a:ea typeface="+mn-lt"/>
                <a:cs typeface="+mn-lt"/>
              </a:rPr>
              <a:t>We will be investing </a:t>
            </a:r>
            <a:r>
              <a:rPr lang="en-US" sz="2133" b="1">
                <a:ea typeface="+mn-lt"/>
                <a:cs typeface="+mn-lt"/>
              </a:rPr>
              <a:t>£10m</a:t>
            </a:r>
            <a:r>
              <a:rPr lang="en-US" sz="2133">
                <a:ea typeface="+mn-lt"/>
                <a:cs typeface="+mn-lt"/>
              </a:rPr>
              <a:t> in </a:t>
            </a:r>
            <a:r>
              <a:rPr lang="en-US" sz="2133" b="1">
                <a:ea typeface="+mn-lt"/>
                <a:cs typeface="+mn-lt"/>
              </a:rPr>
              <a:t>nitrate</a:t>
            </a:r>
            <a:r>
              <a:rPr lang="en-US" sz="2133">
                <a:ea typeface="+mn-lt"/>
                <a:cs typeface="+mn-lt"/>
              </a:rPr>
              <a:t> schemes by:</a:t>
            </a:r>
          </a:p>
          <a:p>
            <a:pPr marL="952485" lvl="1" indent="-342900">
              <a:buFont typeface="Courier New" panose="02070309020205020404" pitchFamily="49" charset="0"/>
              <a:buChar char="o"/>
            </a:pPr>
            <a:r>
              <a:rPr lang="en-US" sz="2133">
                <a:ea typeface="+mn-lt"/>
                <a:cs typeface="+mn-lt"/>
              </a:rPr>
              <a:t>Installing nitrate plants at </a:t>
            </a:r>
            <a:r>
              <a:rPr lang="en-US" sz="2133" b="1">
                <a:ea typeface="+mn-lt"/>
                <a:cs typeface="+mn-lt"/>
              </a:rPr>
              <a:t>Mossy Bottom WSW</a:t>
            </a:r>
            <a:r>
              <a:rPr lang="en-US" sz="2133">
                <a:ea typeface="+mn-lt"/>
                <a:cs typeface="+mn-lt"/>
              </a:rPr>
              <a:t> and </a:t>
            </a:r>
            <a:r>
              <a:rPr lang="en-US" sz="2133" b="1" err="1">
                <a:ea typeface="+mn-lt"/>
                <a:cs typeface="+mn-lt"/>
              </a:rPr>
              <a:t>Patcham</a:t>
            </a:r>
            <a:r>
              <a:rPr lang="en-US" sz="2133">
                <a:ea typeface="+mn-lt"/>
                <a:cs typeface="+mn-lt"/>
              </a:rPr>
              <a:t> </a:t>
            </a:r>
            <a:r>
              <a:rPr lang="en-US" sz="2133" b="1">
                <a:ea typeface="+mn-lt"/>
                <a:cs typeface="+mn-lt"/>
              </a:rPr>
              <a:t>WSW</a:t>
            </a:r>
            <a:r>
              <a:rPr lang="en-US" sz="2133">
                <a:ea typeface="+mn-lt"/>
                <a:cs typeface="+mn-lt"/>
              </a:rPr>
              <a:t>  </a:t>
            </a:r>
            <a:endParaRPr lang="en-US" sz="3200"/>
          </a:p>
          <a:p>
            <a:pPr marL="457200" indent="-457200">
              <a:buFont typeface="+mj-lt"/>
              <a:buAutoNum type="arabicPeriod"/>
            </a:pPr>
            <a:endParaRPr lang="en-US" sz="2133">
              <a:ea typeface="+mn-lt"/>
              <a:cs typeface="+mn-lt"/>
            </a:endParaRPr>
          </a:p>
          <a:p>
            <a:pPr marL="457200" indent="-457200">
              <a:buFont typeface="+mj-lt"/>
              <a:buAutoNum type="arabicPeriod"/>
            </a:pPr>
            <a:r>
              <a:rPr lang="en-US" sz="2133">
                <a:ea typeface="+mn-lt"/>
                <a:cs typeface="+mn-lt"/>
              </a:rPr>
              <a:t>We will be investing </a:t>
            </a:r>
            <a:r>
              <a:rPr lang="en-US" sz="2133" b="1">
                <a:ea typeface="+mn-lt"/>
                <a:cs typeface="+mn-lt"/>
              </a:rPr>
              <a:t>£6m</a:t>
            </a:r>
            <a:r>
              <a:rPr lang="en-US" sz="2133">
                <a:ea typeface="+mn-lt"/>
                <a:cs typeface="+mn-lt"/>
              </a:rPr>
              <a:t> in the </a:t>
            </a:r>
            <a:r>
              <a:rPr lang="en-US" sz="2133" b="1">
                <a:ea typeface="+mn-lt"/>
                <a:cs typeface="+mn-lt"/>
              </a:rPr>
              <a:t>Disinfection Future Resilience </a:t>
            </a:r>
            <a:r>
              <a:rPr lang="en-US" sz="2133" b="1" err="1">
                <a:ea typeface="+mn-lt"/>
                <a:cs typeface="+mn-lt"/>
              </a:rPr>
              <a:t>Programme</a:t>
            </a:r>
            <a:r>
              <a:rPr lang="en-US" sz="2133" b="1">
                <a:ea typeface="+mn-lt"/>
                <a:cs typeface="+mn-lt"/>
              </a:rPr>
              <a:t> (DFRP) </a:t>
            </a:r>
            <a:r>
              <a:rPr lang="en-US" sz="2133">
                <a:ea typeface="+mn-lt"/>
                <a:cs typeface="+mn-lt"/>
              </a:rPr>
              <a:t>by:</a:t>
            </a:r>
          </a:p>
          <a:p>
            <a:pPr marL="1066785" lvl="1" indent="-457200">
              <a:buFont typeface="Courier New" panose="02070309020205020404" pitchFamily="49" charset="0"/>
              <a:buChar char="o"/>
            </a:pPr>
            <a:r>
              <a:rPr lang="en-US" sz="2133">
                <a:ea typeface="+mn-lt"/>
                <a:cs typeface="+mn-lt"/>
              </a:rPr>
              <a:t>Installing permanent crypto management at </a:t>
            </a:r>
            <a:r>
              <a:rPr lang="en-US" sz="2133" b="1" err="1">
                <a:ea typeface="+mn-lt"/>
                <a:cs typeface="+mn-lt"/>
              </a:rPr>
              <a:t>Patcham</a:t>
            </a:r>
            <a:r>
              <a:rPr lang="en-US" sz="2133" b="1">
                <a:ea typeface="+mn-lt"/>
                <a:cs typeface="+mn-lt"/>
              </a:rPr>
              <a:t> WSW</a:t>
            </a:r>
          </a:p>
          <a:p>
            <a:pPr marL="1066785" lvl="1" indent="-457200">
              <a:buFont typeface="Courier New" panose="02070309020205020404" pitchFamily="49" charset="0"/>
              <a:buChar char="o"/>
            </a:pPr>
            <a:r>
              <a:rPr lang="en-US" sz="2133">
                <a:ea typeface="+mn-lt"/>
                <a:cs typeface="+mn-lt"/>
              </a:rPr>
              <a:t>Increasing contact time for virus management at </a:t>
            </a:r>
            <a:r>
              <a:rPr lang="en-US" sz="2133" b="1">
                <a:ea typeface="+mn-lt"/>
                <a:cs typeface="+mn-lt"/>
              </a:rPr>
              <a:t>Balsdean WSW</a:t>
            </a:r>
            <a:endParaRPr lang="en-US" sz="3200"/>
          </a:p>
        </p:txBody>
      </p:sp>
      <p:pic>
        <p:nvPicPr>
          <p:cNvPr id="24" name="Picture 23">
            <a:extLst>
              <a:ext uri="{FF2B5EF4-FFF2-40B4-BE49-F238E27FC236}">
                <a16:creationId xmlns:a16="http://schemas.microsoft.com/office/drawing/2014/main" id="{0600F354-CD0D-ABF6-8B8E-7D35565FACED}"/>
              </a:ext>
            </a:extLst>
          </p:cNvPr>
          <p:cNvPicPr>
            <a:picLocks noChangeAspect="1"/>
          </p:cNvPicPr>
          <p:nvPr/>
        </p:nvPicPr>
        <p:blipFill>
          <a:blip r:embed="rId2"/>
          <a:stretch>
            <a:fillRect/>
          </a:stretch>
        </p:blipFill>
        <p:spPr>
          <a:xfrm>
            <a:off x="798739" y="1405899"/>
            <a:ext cx="4336988" cy="3463044"/>
          </a:xfrm>
          <a:prstGeom prst="rect">
            <a:avLst/>
          </a:prstGeom>
          <a:ln>
            <a:solidFill>
              <a:schemeClr val="tx1">
                <a:lumMod val="20000"/>
                <a:lumOff val="80000"/>
              </a:schemeClr>
            </a:solidFill>
          </a:ln>
        </p:spPr>
      </p:pic>
    </p:spTree>
    <p:extLst>
      <p:ext uri="{BB962C8B-B14F-4D97-AF65-F5344CB8AC3E}">
        <p14:creationId xmlns:p14="http://schemas.microsoft.com/office/powerpoint/2010/main" val="14815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B8D7-DE8F-4F23-55BA-5BB5DB02BCC9}"/>
              </a:ext>
            </a:extLst>
          </p:cNvPr>
          <p:cNvSpPr>
            <a:spLocks noGrp="1"/>
          </p:cNvSpPr>
          <p:nvPr>
            <p:ph type="title"/>
          </p:nvPr>
        </p:nvSpPr>
        <p:spPr>
          <a:xfrm>
            <a:off x="1151195" y="389543"/>
            <a:ext cx="10944000" cy="96000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800">
                <a:solidFill>
                  <a:srgbClr val="034EA2"/>
                </a:solidFill>
              </a:rPr>
              <a:t>Key Production Site schemes in AMP8 - Hastings</a:t>
            </a:r>
          </a:p>
        </p:txBody>
      </p:sp>
      <p:sp>
        <p:nvSpPr>
          <p:cNvPr id="3" name="Slide Number Placeholder 2">
            <a:extLst>
              <a:ext uri="{FF2B5EF4-FFF2-40B4-BE49-F238E27FC236}">
                <a16:creationId xmlns:a16="http://schemas.microsoft.com/office/drawing/2014/main" id="{A0FF2A2B-8CFF-EE22-ACA8-919D42DB5657}"/>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E68B66A6-FD11-43D4-B666-F3E94C391CA6}" type="slidenum">
              <a:rPr lang="en-GB" sz="1050" dirty="0" smtClean="0"/>
              <a:pPr/>
              <a:t>28</a:t>
            </a:fld>
            <a:endParaRPr lang="en-GB" sz="1050">
              <a:cs typeface="Arial"/>
            </a:endParaRPr>
          </a:p>
        </p:txBody>
      </p:sp>
      <p:sp>
        <p:nvSpPr>
          <p:cNvPr id="4" name="TextBox 3">
            <a:extLst>
              <a:ext uri="{FF2B5EF4-FFF2-40B4-BE49-F238E27FC236}">
                <a16:creationId xmlns:a16="http://schemas.microsoft.com/office/drawing/2014/main" id="{389F6C08-3CCE-125C-A6A7-C81F70FB58A5}"/>
              </a:ext>
            </a:extLst>
          </p:cNvPr>
          <p:cNvSpPr txBox="1"/>
          <p:nvPr/>
        </p:nvSpPr>
        <p:spPr>
          <a:xfrm>
            <a:off x="5438440" y="1194238"/>
            <a:ext cx="6656755" cy="49242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200" b="1">
                <a:ea typeface="+mn-lt"/>
                <a:cs typeface="+mn-lt"/>
              </a:rPr>
              <a:t>1</a:t>
            </a:r>
            <a:r>
              <a:rPr lang="en-US" sz="2400" b="1">
                <a:ea typeface="+mn-lt"/>
                <a:cs typeface="+mn-lt"/>
              </a:rPr>
              <a:t>.</a:t>
            </a:r>
            <a:r>
              <a:rPr lang="en-US" sz="2400">
                <a:ea typeface="+mn-lt"/>
                <a:cs typeface="+mn-lt"/>
              </a:rPr>
              <a:t> We will be investing </a:t>
            </a:r>
            <a:r>
              <a:rPr lang="en-US" sz="2400" b="1">
                <a:ea typeface="+mn-lt"/>
                <a:cs typeface="+mn-lt"/>
              </a:rPr>
              <a:t>£35m</a:t>
            </a:r>
            <a:r>
              <a:rPr lang="en-US" sz="2400">
                <a:ea typeface="+mn-lt"/>
                <a:cs typeface="+mn-lt"/>
              </a:rPr>
              <a:t> in the Hastings zone, on strategic mains refurbishment, treatment processes and system upgrades</a:t>
            </a:r>
            <a:endParaRPr lang="en-US" sz="3200" b="1">
              <a:ea typeface="+mn-lt"/>
              <a:cs typeface="+mn-lt"/>
            </a:endParaRPr>
          </a:p>
          <a:p>
            <a:endParaRPr lang="en-US" sz="2133" b="1">
              <a:ea typeface="+mn-lt"/>
              <a:cs typeface="+mn-lt"/>
            </a:endParaRPr>
          </a:p>
          <a:p>
            <a:r>
              <a:rPr lang="en-US" sz="2133" b="1">
                <a:ea typeface="+mn-lt"/>
                <a:cs typeface="+mn-lt"/>
              </a:rPr>
              <a:t>2.</a:t>
            </a:r>
            <a:r>
              <a:rPr lang="en-US" sz="2133">
                <a:ea typeface="+mn-lt"/>
                <a:cs typeface="+mn-lt"/>
              </a:rPr>
              <a:t> We will be investing </a:t>
            </a:r>
            <a:r>
              <a:rPr lang="en-US" sz="2133" b="1">
                <a:ea typeface="+mn-lt"/>
                <a:cs typeface="+mn-lt"/>
              </a:rPr>
              <a:t>£5m</a:t>
            </a:r>
            <a:r>
              <a:rPr lang="en-US" sz="2133">
                <a:ea typeface="+mn-lt"/>
                <a:cs typeface="+mn-lt"/>
              </a:rPr>
              <a:t> in the </a:t>
            </a:r>
            <a:r>
              <a:rPr lang="en-US" sz="2133" b="1">
                <a:ea typeface="+mn-lt"/>
                <a:cs typeface="+mn-lt"/>
              </a:rPr>
              <a:t>Disinfection Future Resilience Programme (DFRP)</a:t>
            </a:r>
            <a:r>
              <a:rPr lang="en-US" sz="2133">
                <a:ea typeface="+mn-lt"/>
                <a:cs typeface="+mn-lt"/>
              </a:rPr>
              <a:t> by: </a:t>
            </a:r>
            <a:endParaRPr lang="en-US" sz="3200">
              <a:cs typeface="Arial"/>
            </a:endParaRPr>
          </a:p>
          <a:p>
            <a:pPr>
              <a:buFont typeface="Arial"/>
              <a:buChar char="•"/>
            </a:pPr>
            <a:r>
              <a:rPr lang="en-US" sz="2100">
                <a:ea typeface="+mn-lt"/>
                <a:cs typeface="+mn-lt"/>
              </a:rPr>
              <a:t>Increasing contact time for virus management at </a:t>
            </a:r>
            <a:r>
              <a:rPr lang="en-US" sz="2100" b="1">
                <a:ea typeface="+mn-lt"/>
                <a:cs typeface="+mn-lt"/>
              </a:rPr>
              <a:t>Brede and Beauport</a:t>
            </a:r>
          </a:p>
          <a:p>
            <a:pPr>
              <a:buFont typeface="Arial"/>
              <a:buChar char="•"/>
            </a:pPr>
            <a:endParaRPr lang="en-US" sz="2100" b="1">
              <a:ea typeface="+mn-lt"/>
              <a:cs typeface="+mn-lt"/>
            </a:endParaRPr>
          </a:p>
          <a:p>
            <a:r>
              <a:rPr lang="en-US" sz="2100" b="1">
                <a:ea typeface="+mn-lt"/>
                <a:cs typeface="+mn-lt"/>
              </a:rPr>
              <a:t>3. Rebuilding the Rapid Gravity Filters </a:t>
            </a:r>
            <a:r>
              <a:rPr lang="en-US" sz="2100">
                <a:ea typeface="+mn-lt"/>
                <a:cs typeface="+mn-lt"/>
              </a:rPr>
              <a:t>at Brede at ~£25m </a:t>
            </a:r>
          </a:p>
          <a:p>
            <a:pPr>
              <a:buFont typeface="Arial"/>
              <a:buChar char="•"/>
            </a:pPr>
            <a:endParaRPr lang="en-US" sz="2100" b="1">
              <a:ea typeface="+mn-lt"/>
              <a:cs typeface="+mn-lt"/>
            </a:endParaRPr>
          </a:p>
          <a:p>
            <a:pPr>
              <a:buFont typeface="Arial"/>
              <a:buChar char="•"/>
            </a:pPr>
            <a:endParaRPr lang="en-US" sz="2100">
              <a:ea typeface="+mn-lt"/>
              <a:cs typeface="+mn-lt"/>
            </a:endParaRPr>
          </a:p>
          <a:p>
            <a:r>
              <a:rPr lang="en-US" sz="2100">
                <a:ea typeface="+mn-lt"/>
                <a:cs typeface="+mn-lt"/>
              </a:rPr>
              <a:t>This is part of a package summing up t</a:t>
            </a:r>
            <a:r>
              <a:rPr lang="en-US" sz="2100" b="1">
                <a:ea typeface="+mn-lt"/>
                <a:cs typeface="+mn-lt"/>
              </a:rPr>
              <a:t>o ~£80m </a:t>
            </a:r>
          </a:p>
        </p:txBody>
      </p:sp>
      <p:pic>
        <p:nvPicPr>
          <p:cNvPr id="6" name="Picture 5">
            <a:extLst>
              <a:ext uri="{FF2B5EF4-FFF2-40B4-BE49-F238E27FC236}">
                <a16:creationId xmlns:a16="http://schemas.microsoft.com/office/drawing/2014/main" id="{C2A31F86-8604-A43F-B806-40F7136E6AB4}"/>
              </a:ext>
            </a:extLst>
          </p:cNvPr>
          <p:cNvPicPr>
            <a:picLocks noChangeAspect="1"/>
          </p:cNvPicPr>
          <p:nvPr/>
        </p:nvPicPr>
        <p:blipFill>
          <a:blip r:embed="rId2"/>
          <a:srcRect t="44790" r="45891"/>
          <a:stretch/>
        </p:blipFill>
        <p:spPr>
          <a:xfrm>
            <a:off x="1058042" y="1349543"/>
            <a:ext cx="3592980" cy="2897108"/>
          </a:xfrm>
          <a:prstGeom prst="rect">
            <a:avLst/>
          </a:prstGeom>
          <a:ln>
            <a:solidFill>
              <a:schemeClr val="tx1">
                <a:lumMod val="20000"/>
                <a:lumOff val="80000"/>
              </a:schemeClr>
            </a:solidFill>
          </a:ln>
        </p:spPr>
      </p:pic>
    </p:spTree>
    <p:extLst>
      <p:ext uri="{BB962C8B-B14F-4D97-AF65-F5344CB8AC3E}">
        <p14:creationId xmlns:p14="http://schemas.microsoft.com/office/powerpoint/2010/main" val="102525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659A-013D-9994-EC14-DA3E9C61C611}"/>
              </a:ext>
            </a:extLst>
          </p:cNvPr>
          <p:cNvSpPr>
            <a:spLocks noGrp="1"/>
          </p:cNvSpPr>
          <p:nvPr>
            <p:ph type="title"/>
          </p:nvPr>
        </p:nvSpPr>
        <p:spPr>
          <a:xfrm>
            <a:off x="624000" y="624000"/>
            <a:ext cx="10944000" cy="525790"/>
          </a:xfrm>
        </p:spPr>
        <p:txBody>
          <a:bodyPr/>
          <a:lstStyle/>
          <a:p>
            <a:r>
              <a:rPr lang="en-GB" sz="3600" b="1">
                <a:solidFill>
                  <a:srgbClr val="034EA2"/>
                </a:solidFill>
              </a:rPr>
              <a:t>Water leakage in Sussex</a:t>
            </a:r>
          </a:p>
        </p:txBody>
      </p:sp>
      <p:sp>
        <p:nvSpPr>
          <p:cNvPr id="3" name="Slide Number Placeholder 2">
            <a:extLst>
              <a:ext uri="{FF2B5EF4-FFF2-40B4-BE49-F238E27FC236}">
                <a16:creationId xmlns:a16="http://schemas.microsoft.com/office/drawing/2014/main" id="{F24646FE-A514-7FE9-B42C-3233D8A759E1}"/>
              </a:ext>
            </a:extLst>
          </p:cNvPr>
          <p:cNvSpPr>
            <a:spLocks noGrp="1"/>
          </p:cNvSpPr>
          <p:nvPr>
            <p:ph type="sldNum" sz="quarter" idx="12"/>
          </p:nvPr>
        </p:nvSpPr>
        <p:spPr/>
        <p:txBody>
          <a:bodyPr/>
          <a:lstStyle/>
          <a:p>
            <a:fld id="{E68B66A6-FD11-43D4-B666-F3E94C391CA6}" type="slidenum">
              <a:rPr lang="en-GB" smtClean="0"/>
              <a:pPr/>
              <a:t>29</a:t>
            </a:fld>
            <a:endParaRPr lang="en-GB"/>
          </a:p>
        </p:txBody>
      </p:sp>
      <p:graphicFrame>
        <p:nvGraphicFramePr>
          <p:cNvPr id="4" name="Table 3">
            <a:extLst>
              <a:ext uri="{FF2B5EF4-FFF2-40B4-BE49-F238E27FC236}">
                <a16:creationId xmlns:a16="http://schemas.microsoft.com/office/drawing/2014/main" id="{26DDF1C3-97A9-64C5-6DF3-52C1EFC39533}"/>
              </a:ext>
            </a:extLst>
          </p:cNvPr>
          <p:cNvGraphicFramePr>
            <a:graphicFrameLocks noGrp="1"/>
          </p:cNvGraphicFramePr>
          <p:nvPr/>
        </p:nvGraphicFramePr>
        <p:xfrm>
          <a:off x="623391" y="2046083"/>
          <a:ext cx="3387293" cy="2290445"/>
        </p:xfrm>
        <a:graphic>
          <a:graphicData uri="http://schemas.openxmlformats.org/drawingml/2006/table">
            <a:tbl>
              <a:tblPr firstRow="1" bandRow="1">
                <a:tableStyleId>{5C22544A-7EE6-4342-B048-85BDC9FD1C3A}</a:tableStyleId>
              </a:tblPr>
              <a:tblGrid>
                <a:gridCol w="2038327">
                  <a:extLst>
                    <a:ext uri="{9D8B030D-6E8A-4147-A177-3AD203B41FA5}">
                      <a16:colId xmlns:a16="http://schemas.microsoft.com/office/drawing/2014/main" val="1244712929"/>
                    </a:ext>
                  </a:extLst>
                </a:gridCol>
                <a:gridCol w="1348966">
                  <a:extLst>
                    <a:ext uri="{9D8B030D-6E8A-4147-A177-3AD203B41FA5}">
                      <a16:colId xmlns:a16="http://schemas.microsoft.com/office/drawing/2014/main" val="4217999729"/>
                    </a:ext>
                  </a:extLst>
                </a:gridCol>
              </a:tblGrid>
              <a:tr h="458089">
                <a:tc>
                  <a:txBody>
                    <a:bodyPr/>
                    <a:lstStyle/>
                    <a:p>
                      <a:endParaRPr lang="en-GB" sz="1800"/>
                    </a:p>
                  </a:txBody>
                  <a:tcPr/>
                </a:tc>
                <a:tc>
                  <a:txBody>
                    <a:bodyPr/>
                    <a:lstStyle/>
                    <a:p>
                      <a:r>
                        <a:rPr lang="en-GB" sz="1800"/>
                        <a:t>Sussex</a:t>
                      </a:r>
                    </a:p>
                  </a:txBody>
                  <a:tcPr/>
                </a:tc>
                <a:extLst>
                  <a:ext uri="{0D108BD9-81ED-4DB2-BD59-A6C34878D82A}">
                    <a16:rowId xmlns:a16="http://schemas.microsoft.com/office/drawing/2014/main" val="1645796899"/>
                  </a:ext>
                </a:extLst>
              </a:tr>
              <a:tr h="458089">
                <a:tc>
                  <a:txBody>
                    <a:bodyPr/>
                    <a:lstStyle/>
                    <a:p>
                      <a:r>
                        <a:rPr lang="en-GB" sz="1800"/>
                        <a:t>Bursts</a:t>
                      </a:r>
                    </a:p>
                  </a:txBody>
                  <a:tcPr/>
                </a:tc>
                <a:tc>
                  <a:txBody>
                    <a:bodyPr/>
                    <a:lstStyle/>
                    <a:p>
                      <a:r>
                        <a:rPr lang="en-GB" sz="1800"/>
                        <a:t>663</a:t>
                      </a:r>
                    </a:p>
                  </a:txBody>
                  <a:tcPr/>
                </a:tc>
                <a:extLst>
                  <a:ext uri="{0D108BD9-81ED-4DB2-BD59-A6C34878D82A}">
                    <a16:rowId xmlns:a16="http://schemas.microsoft.com/office/drawing/2014/main" val="1986215793"/>
                  </a:ext>
                </a:extLst>
              </a:tr>
              <a:tr h="458089">
                <a:tc>
                  <a:txBody>
                    <a:bodyPr/>
                    <a:lstStyle/>
                    <a:p>
                      <a:r>
                        <a:rPr lang="en-GB" sz="1800"/>
                        <a:t>Customer Leaks</a:t>
                      </a:r>
                    </a:p>
                  </a:txBody>
                  <a:tcPr/>
                </a:tc>
                <a:tc>
                  <a:txBody>
                    <a:bodyPr/>
                    <a:lstStyle/>
                    <a:p>
                      <a:r>
                        <a:rPr lang="en-GB" sz="1800"/>
                        <a:t>256</a:t>
                      </a:r>
                    </a:p>
                  </a:txBody>
                  <a:tcPr/>
                </a:tc>
                <a:extLst>
                  <a:ext uri="{0D108BD9-81ED-4DB2-BD59-A6C34878D82A}">
                    <a16:rowId xmlns:a16="http://schemas.microsoft.com/office/drawing/2014/main" val="2309139045"/>
                  </a:ext>
                </a:extLst>
              </a:tr>
              <a:tr h="458089">
                <a:tc>
                  <a:txBody>
                    <a:bodyPr/>
                    <a:lstStyle/>
                    <a:p>
                      <a:r>
                        <a:rPr lang="en-GB" sz="1800"/>
                        <a:t>Network Leaks</a:t>
                      </a:r>
                    </a:p>
                  </a:txBody>
                  <a:tcPr/>
                </a:tc>
                <a:tc>
                  <a:txBody>
                    <a:bodyPr/>
                    <a:lstStyle/>
                    <a:p>
                      <a:r>
                        <a:rPr lang="en-GB" sz="1800"/>
                        <a:t>7,576</a:t>
                      </a:r>
                    </a:p>
                  </a:txBody>
                  <a:tcPr/>
                </a:tc>
                <a:extLst>
                  <a:ext uri="{0D108BD9-81ED-4DB2-BD59-A6C34878D82A}">
                    <a16:rowId xmlns:a16="http://schemas.microsoft.com/office/drawing/2014/main" val="3605705377"/>
                  </a:ext>
                </a:extLst>
              </a:tr>
              <a:tr h="458089">
                <a:tc>
                  <a:txBody>
                    <a:bodyPr/>
                    <a:lstStyle/>
                    <a:p>
                      <a:r>
                        <a:rPr lang="en-GB" sz="1800"/>
                        <a:t>Total</a:t>
                      </a:r>
                    </a:p>
                  </a:txBody>
                  <a:tcPr/>
                </a:tc>
                <a:tc>
                  <a:txBody>
                    <a:bodyPr/>
                    <a:lstStyle/>
                    <a:p>
                      <a:r>
                        <a:rPr lang="en-GB" sz="1800"/>
                        <a:t>8,495</a:t>
                      </a:r>
                    </a:p>
                  </a:txBody>
                  <a:tcPr/>
                </a:tc>
                <a:extLst>
                  <a:ext uri="{0D108BD9-81ED-4DB2-BD59-A6C34878D82A}">
                    <a16:rowId xmlns:a16="http://schemas.microsoft.com/office/drawing/2014/main" val="1338871119"/>
                  </a:ext>
                </a:extLst>
              </a:tr>
            </a:tbl>
          </a:graphicData>
        </a:graphic>
      </p:graphicFrame>
      <p:graphicFrame>
        <p:nvGraphicFramePr>
          <p:cNvPr id="11" name="Table 10">
            <a:extLst>
              <a:ext uri="{FF2B5EF4-FFF2-40B4-BE49-F238E27FC236}">
                <a16:creationId xmlns:a16="http://schemas.microsoft.com/office/drawing/2014/main" id="{9BA15070-223C-4936-050E-619DA5200186}"/>
              </a:ext>
            </a:extLst>
          </p:cNvPr>
          <p:cNvGraphicFramePr>
            <a:graphicFrameLocks noGrp="1"/>
          </p:cNvGraphicFramePr>
          <p:nvPr/>
        </p:nvGraphicFramePr>
        <p:xfrm>
          <a:off x="8181315" y="2046082"/>
          <a:ext cx="3387293" cy="2290445"/>
        </p:xfrm>
        <a:graphic>
          <a:graphicData uri="http://schemas.openxmlformats.org/drawingml/2006/table">
            <a:tbl>
              <a:tblPr firstRow="1" bandRow="1">
                <a:tableStyleId>{5C22544A-7EE6-4342-B048-85BDC9FD1C3A}</a:tableStyleId>
              </a:tblPr>
              <a:tblGrid>
                <a:gridCol w="2038327">
                  <a:extLst>
                    <a:ext uri="{9D8B030D-6E8A-4147-A177-3AD203B41FA5}">
                      <a16:colId xmlns:a16="http://schemas.microsoft.com/office/drawing/2014/main" val="2310877431"/>
                    </a:ext>
                  </a:extLst>
                </a:gridCol>
                <a:gridCol w="1348966">
                  <a:extLst>
                    <a:ext uri="{9D8B030D-6E8A-4147-A177-3AD203B41FA5}">
                      <a16:colId xmlns:a16="http://schemas.microsoft.com/office/drawing/2014/main" val="3392138799"/>
                    </a:ext>
                  </a:extLst>
                </a:gridCol>
              </a:tblGrid>
              <a:tr h="458089">
                <a:tc>
                  <a:txBody>
                    <a:bodyPr/>
                    <a:lstStyle/>
                    <a:p>
                      <a:endParaRPr lang="en-GB" sz="1800"/>
                    </a:p>
                  </a:txBody>
                  <a:tcPr/>
                </a:tc>
                <a:tc>
                  <a:txBody>
                    <a:bodyPr/>
                    <a:lstStyle/>
                    <a:p>
                      <a:r>
                        <a:rPr lang="en-GB" sz="1800"/>
                        <a:t>Sussex</a:t>
                      </a:r>
                    </a:p>
                  </a:txBody>
                  <a:tcPr/>
                </a:tc>
                <a:extLst>
                  <a:ext uri="{0D108BD9-81ED-4DB2-BD59-A6C34878D82A}">
                    <a16:rowId xmlns:a16="http://schemas.microsoft.com/office/drawing/2014/main" val="2721123489"/>
                  </a:ext>
                </a:extLst>
              </a:tr>
              <a:tr h="458089">
                <a:tc>
                  <a:txBody>
                    <a:bodyPr/>
                    <a:lstStyle/>
                    <a:p>
                      <a:r>
                        <a:rPr lang="en-GB" sz="1800"/>
                        <a:t>Bursts</a:t>
                      </a:r>
                    </a:p>
                  </a:txBody>
                  <a:tcPr/>
                </a:tc>
                <a:tc>
                  <a:txBody>
                    <a:bodyPr/>
                    <a:lstStyle/>
                    <a:p>
                      <a:r>
                        <a:rPr lang="en-GB" sz="1800"/>
                        <a:t>544</a:t>
                      </a:r>
                    </a:p>
                  </a:txBody>
                  <a:tcPr/>
                </a:tc>
                <a:extLst>
                  <a:ext uri="{0D108BD9-81ED-4DB2-BD59-A6C34878D82A}">
                    <a16:rowId xmlns:a16="http://schemas.microsoft.com/office/drawing/2014/main" val="3143291564"/>
                  </a:ext>
                </a:extLst>
              </a:tr>
              <a:tr h="458089">
                <a:tc>
                  <a:txBody>
                    <a:bodyPr/>
                    <a:lstStyle/>
                    <a:p>
                      <a:r>
                        <a:rPr lang="en-GB" sz="1800"/>
                        <a:t>Customer Leaks</a:t>
                      </a:r>
                    </a:p>
                  </a:txBody>
                  <a:tcPr/>
                </a:tc>
                <a:tc>
                  <a:txBody>
                    <a:bodyPr/>
                    <a:lstStyle/>
                    <a:p>
                      <a:r>
                        <a:rPr lang="en-GB" sz="1800"/>
                        <a:t>1,367</a:t>
                      </a:r>
                    </a:p>
                  </a:txBody>
                  <a:tcPr/>
                </a:tc>
                <a:extLst>
                  <a:ext uri="{0D108BD9-81ED-4DB2-BD59-A6C34878D82A}">
                    <a16:rowId xmlns:a16="http://schemas.microsoft.com/office/drawing/2014/main" val="1992907125"/>
                  </a:ext>
                </a:extLst>
              </a:tr>
              <a:tr h="458089">
                <a:tc>
                  <a:txBody>
                    <a:bodyPr/>
                    <a:lstStyle/>
                    <a:p>
                      <a:r>
                        <a:rPr lang="en-GB" sz="1800"/>
                        <a:t>Network Leaks</a:t>
                      </a:r>
                    </a:p>
                  </a:txBody>
                  <a:tcPr/>
                </a:tc>
                <a:tc>
                  <a:txBody>
                    <a:bodyPr/>
                    <a:lstStyle/>
                    <a:p>
                      <a:r>
                        <a:rPr lang="en-GB" sz="1800"/>
                        <a:t>6,534</a:t>
                      </a:r>
                    </a:p>
                  </a:txBody>
                  <a:tcPr/>
                </a:tc>
                <a:extLst>
                  <a:ext uri="{0D108BD9-81ED-4DB2-BD59-A6C34878D82A}">
                    <a16:rowId xmlns:a16="http://schemas.microsoft.com/office/drawing/2014/main" val="1941056093"/>
                  </a:ext>
                </a:extLst>
              </a:tr>
              <a:tr h="458089">
                <a:tc>
                  <a:txBody>
                    <a:bodyPr/>
                    <a:lstStyle/>
                    <a:p>
                      <a:r>
                        <a:rPr lang="en-GB" sz="1800"/>
                        <a:t>Total</a:t>
                      </a:r>
                    </a:p>
                  </a:txBody>
                  <a:tcPr/>
                </a:tc>
                <a:tc>
                  <a:txBody>
                    <a:bodyPr/>
                    <a:lstStyle/>
                    <a:p>
                      <a:r>
                        <a:rPr lang="en-GB" sz="1800"/>
                        <a:t>8,445</a:t>
                      </a:r>
                    </a:p>
                  </a:txBody>
                  <a:tcPr/>
                </a:tc>
                <a:extLst>
                  <a:ext uri="{0D108BD9-81ED-4DB2-BD59-A6C34878D82A}">
                    <a16:rowId xmlns:a16="http://schemas.microsoft.com/office/drawing/2014/main" val="2097451156"/>
                  </a:ext>
                </a:extLst>
              </a:tr>
            </a:tbl>
          </a:graphicData>
        </a:graphic>
      </p:graphicFrame>
      <p:graphicFrame>
        <p:nvGraphicFramePr>
          <p:cNvPr id="12" name="Table 11">
            <a:extLst>
              <a:ext uri="{FF2B5EF4-FFF2-40B4-BE49-F238E27FC236}">
                <a16:creationId xmlns:a16="http://schemas.microsoft.com/office/drawing/2014/main" id="{2EF0406E-BE40-953D-E9A7-AE16984D332D}"/>
              </a:ext>
            </a:extLst>
          </p:cNvPr>
          <p:cNvGraphicFramePr>
            <a:graphicFrameLocks noGrp="1"/>
          </p:cNvGraphicFramePr>
          <p:nvPr/>
        </p:nvGraphicFramePr>
        <p:xfrm>
          <a:off x="4402353" y="2046082"/>
          <a:ext cx="3387293" cy="2290445"/>
        </p:xfrm>
        <a:graphic>
          <a:graphicData uri="http://schemas.openxmlformats.org/drawingml/2006/table">
            <a:tbl>
              <a:tblPr firstRow="1" bandRow="1">
                <a:tableStyleId>{5C22544A-7EE6-4342-B048-85BDC9FD1C3A}</a:tableStyleId>
              </a:tblPr>
              <a:tblGrid>
                <a:gridCol w="2038327">
                  <a:extLst>
                    <a:ext uri="{9D8B030D-6E8A-4147-A177-3AD203B41FA5}">
                      <a16:colId xmlns:a16="http://schemas.microsoft.com/office/drawing/2014/main" val="2310877431"/>
                    </a:ext>
                  </a:extLst>
                </a:gridCol>
                <a:gridCol w="1348966">
                  <a:extLst>
                    <a:ext uri="{9D8B030D-6E8A-4147-A177-3AD203B41FA5}">
                      <a16:colId xmlns:a16="http://schemas.microsoft.com/office/drawing/2014/main" val="3392138799"/>
                    </a:ext>
                  </a:extLst>
                </a:gridCol>
              </a:tblGrid>
              <a:tr h="458089">
                <a:tc>
                  <a:txBody>
                    <a:bodyPr/>
                    <a:lstStyle/>
                    <a:p>
                      <a:endParaRPr lang="en-GB" sz="1800"/>
                    </a:p>
                  </a:txBody>
                  <a:tcPr/>
                </a:tc>
                <a:tc>
                  <a:txBody>
                    <a:bodyPr/>
                    <a:lstStyle/>
                    <a:p>
                      <a:r>
                        <a:rPr lang="en-GB" sz="1800"/>
                        <a:t>Sussex</a:t>
                      </a:r>
                    </a:p>
                  </a:txBody>
                  <a:tcPr/>
                </a:tc>
                <a:extLst>
                  <a:ext uri="{0D108BD9-81ED-4DB2-BD59-A6C34878D82A}">
                    <a16:rowId xmlns:a16="http://schemas.microsoft.com/office/drawing/2014/main" val="2721123489"/>
                  </a:ext>
                </a:extLst>
              </a:tr>
              <a:tr h="458089">
                <a:tc>
                  <a:txBody>
                    <a:bodyPr/>
                    <a:lstStyle/>
                    <a:p>
                      <a:r>
                        <a:rPr lang="en-GB" sz="1800"/>
                        <a:t>Bursts</a:t>
                      </a:r>
                    </a:p>
                  </a:txBody>
                  <a:tcPr/>
                </a:tc>
                <a:tc>
                  <a:txBody>
                    <a:bodyPr/>
                    <a:lstStyle/>
                    <a:p>
                      <a:r>
                        <a:rPr lang="en-GB" sz="1800"/>
                        <a:t>533</a:t>
                      </a:r>
                    </a:p>
                  </a:txBody>
                  <a:tcPr/>
                </a:tc>
                <a:extLst>
                  <a:ext uri="{0D108BD9-81ED-4DB2-BD59-A6C34878D82A}">
                    <a16:rowId xmlns:a16="http://schemas.microsoft.com/office/drawing/2014/main" val="3143291564"/>
                  </a:ext>
                </a:extLst>
              </a:tr>
              <a:tr h="458089">
                <a:tc>
                  <a:txBody>
                    <a:bodyPr/>
                    <a:lstStyle/>
                    <a:p>
                      <a:r>
                        <a:rPr lang="en-GB" sz="1800"/>
                        <a:t>Customer Leaks</a:t>
                      </a:r>
                    </a:p>
                  </a:txBody>
                  <a:tcPr/>
                </a:tc>
                <a:tc>
                  <a:txBody>
                    <a:bodyPr/>
                    <a:lstStyle/>
                    <a:p>
                      <a:r>
                        <a:rPr lang="en-GB" sz="1800"/>
                        <a:t>1,201</a:t>
                      </a:r>
                    </a:p>
                  </a:txBody>
                  <a:tcPr/>
                </a:tc>
                <a:extLst>
                  <a:ext uri="{0D108BD9-81ED-4DB2-BD59-A6C34878D82A}">
                    <a16:rowId xmlns:a16="http://schemas.microsoft.com/office/drawing/2014/main" val="1992907125"/>
                  </a:ext>
                </a:extLst>
              </a:tr>
              <a:tr h="458089">
                <a:tc>
                  <a:txBody>
                    <a:bodyPr/>
                    <a:lstStyle/>
                    <a:p>
                      <a:r>
                        <a:rPr lang="en-GB" sz="1800"/>
                        <a:t>Network Leaks</a:t>
                      </a:r>
                    </a:p>
                  </a:txBody>
                  <a:tcPr/>
                </a:tc>
                <a:tc>
                  <a:txBody>
                    <a:bodyPr/>
                    <a:lstStyle/>
                    <a:p>
                      <a:r>
                        <a:rPr lang="en-GB" sz="1800"/>
                        <a:t>7,241</a:t>
                      </a:r>
                    </a:p>
                  </a:txBody>
                  <a:tcPr/>
                </a:tc>
                <a:extLst>
                  <a:ext uri="{0D108BD9-81ED-4DB2-BD59-A6C34878D82A}">
                    <a16:rowId xmlns:a16="http://schemas.microsoft.com/office/drawing/2014/main" val="1941056093"/>
                  </a:ext>
                </a:extLst>
              </a:tr>
              <a:tr h="458089">
                <a:tc>
                  <a:txBody>
                    <a:bodyPr/>
                    <a:lstStyle/>
                    <a:p>
                      <a:r>
                        <a:rPr lang="en-GB" sz="1800"/>
                        <a:t>Total</a:t>
                      </a:r>
                    </a:p>
                  </a:txBody>
                  <a:tcPr/>
                </a:tc>
                <a:tc>
                  <a:txBody>
                    <a:bodyPr/>
                    <a:lstStyle/>
                    <a:p>
                      <a:r>
                        <a:rPr lang="en-GB" sz="1800"/>
                        <a:t>8,975</a:t>
                      </a:r>
                    </a:p>
                  </a:txBody>
                  <a:tcPr/>
                </a:tc>
                <a:extLst>
                  <a:ext uri="{0D108BD9-81ED-4DB2-BD59-A6C34878D82A}">
                    <a16:rowId xmlns:a16="http://schemas.microsoft.com/office/drawing/2014/main" val="2097451156"/>
                  </a:ext>
                </a:extLst>
              </a:tr>
            </a:tbl>
          </a:graphicData>
        </a:graphic>
      </p:graphicFrame>
      <p:sp>
        <p:nvSpPr>
          <p:cNvPr id="14" name="TextBox 13">
            <a:extLst>
              <a:ext uri="{FF2B5EF4-FFF2-40B4-BE49-F238E27FC236}">
                <a16:creationId xmlns:a16="http://schemas.microsoft.com/office/drawing/2014/main" id="{AD99E5CF-CFA4-6F2B-C2B0-B5782D89280C}"/>
              </a:ext>
            </a:extLst>
          </p:cNvPr>
          <p:cNvSpPr txBox="1"/>
          <p:nvPr/>
        </p:nvSpPr>
        <p:spPr>
          <a:xfrm>
            <a:off x="8606937" y="1524640"/>
            <a:ext cx="2655574" cy="338554"/>
          </a:xfrm>
          <a:prstGeom prst="rect">
            <a:avLst/>
          </a:prstGeom>
          <a:noFill/>
        </p:spPr>
        <p:txBody>
          <a:bodyPr wrap="square" rtlCol="0">
            <a:spAutoFit/>
          </a:bodyPr>
          <a:lstStyle/>
          <a:p>
            <a:r>
              <a:rPr lang="en-GB" sz="1600" b="1"/>
              <a:t>Total leak repairs 2024/25</a:t>
            </a:r>
          </a:p>
        </p:txBody>
      </p:sp>
      <p:sp>
        <p:nvSpPr>
          <p:cNvPr id="15" name="TextBox 14">
            <a:extLst>
              <a:ext uri="{FF2B5EF4-FFF2-40B4-BE49-F238E27FC236}">
                <a16:creationId xmlns:a16="http://schemas.microsoft.com/office/drawing/2014/main" id="{54410F34-9AD5-3CF6-F718-EE1C3123E9F3}"/>
              </a:ext>
            </a:extLst>
          </p:cNvPr>
          <p:cNvSpPr txBox="1"/>
          <p:nvPr/>
        </p:nvSpPr>
        <p:spPr>
          <a:xfrm>
            <a:off x="1049012" y="1524640"/>
            <a:ext cx="2655573" cy="338554"/>
          </a:xfrm>
          <a:prstGeom prst="rect">
            <a:avLst/>
          </a:prstGeom>
          <a:noFill/>
        </p:spPr>
        <p:txBody>
          <a:bodyPr wrap="square" rtlCol="0">
            <a:spAutoFit/>
          </a:bodyPr>
          <a:lstStyle/>
          <a:p>
            <a:r>
              <a:rPr lang="en-GB" sz="1600" b="1"/>
              <a:t>Total leak repairs 2022/23</a:t>
            </a:r>
          </a:p>
        </p:txBody>
      </p:sp>
      <p:sp>
        <p:nvSpPr>
          <p:cNvPr id="16" name="TextBox 15">
            <a:extLst>
              <a:ext uri="{FF2B5EF4-FFF2-40B4-BE49-F238E27FC236}">
                <a16:creationId xmlns:a16="http://schemas.microsoft.com/office/drawing/2014/main" id="{936425E5-0A7B-91F0-AB2B-2F8E04D885CF}"/>
              </a:ext>
            </a:extLst>
          </p:cNvPr>
          <p:cNvSpPr txBox="1"/>
          <p:nvPr/>
        </p:nvSpPr>
        <p:spPr>
          <a:xfrm>
            <a:off x="4827975" y="1524640"/>
            <a:ext cx="2655574" cy="338554"/>
          </a:xfrm>
          <a:prstGeom prst="rect">
            <a:avLst/>
          </a:prstGeom>
          <a:noFill/>
        </p:spPr>
        <p:txBody>
          <a:bodyPr wrap="square" rtlCol="0">
            <a:spAutoFit/>
          </a:bodyPr>
          <a:lstStyle/>
          <a:p>
            <a:r>
              <a:rPr lang="en-GB" sz="1600" b="1"/>
              <a:t>Total leak repairs 2023/24</a:t>
            </a:r>
          </a:p>
        </p:txBody>
      </p:sp>
    </p:spTree>
    <p:extLst>
      <p:ext uri="{BB962C8B-B14F-4D97-AF65-F5344CB8AC3E}">
        <p14:creationId xmlns:p14="http://schemas.microsoft.com/office/powerpoint/2010/main" val="322202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0DCF-5221-A30C-D24B-724289727DA8}"/>
              </a:ext>
            </a:extLst>
          </p:cNvPr>
          <p:cNvSpPr>
            <a:spLocks noGrp="1"/>
          </p:cNvSpPr>
          <p:nvPr>
            <p:ph type="title"/>
          </p:nvPr>
        </p:nvSpPr>
        <p:spPr>
          <a:xfrm>
            <a:off x="68826" y="191979"/>
            <a:ext cx="12123174" cy="960000"/>
          </a:xfrm>
        </p:spPr>
        <p:txBody>
          <a:bodyPr/>
          <a:lstStyle/>
          <a:p>
            <a:r>
              <a:rPr lang="en-GB" sz="3450" b="1"/>
              <a:t>You said, we did – working with East Sussex stakeholders</a:t>
            </a:r>
          </a:p>
        </p:txBody>
      </p:sp>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3</a:t>
            </a:fld>
            <a:endParaRPr lang="en-GB"/>
          </a:p>
        </p:txBody>
      </p:sp>
      <p:sp>
        <p:nvSpPr>
          <p:cNvPr id="6" name="Oval 5">
            <a:extLst>
              <a:ext uri="{FF2B5EF4-FFF2-40B4-BE49-F238E27FC236}">
                <a16:creationId xmlns:a16="http://schemas.microsoft.com/office/drawing/2014/main" id="{DB4B7AAD-E575-D0FB-606C-EC6255F8CBF6}"/>
              </a:ext>
            </a:extLst>
          </p:cNvPr>
          <p:cNvSpPr/>
          <p:nvPr/>
        </p:nvSpPr>
        <p:spPr>
          <a:xfrm rot="21319468">
            <a:off x="286783" y="1278130"/>
            <a:ext cx="2989007" cy="257605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Delivered a session with Wealden DC and Future Growth Team – 25 February </a:t>
            </a:r>
          </a:p>
        </p:txBody>
      </p:sp>
      <p:sp>
        <p:nvSpPr>
          <p:cNvPr id="7" name="Oval 6">
            <a:extLst>
              <a:ext uri="{FF2B5EF4-FFF2-40B4-BE49-F238E27FC236}">
                <a16:creationId xmlns:a16="http://schemas.microsoft.com/office/drawing/2014/main" id="{70CACF35-92A2-7547-9017-6B70EA751483}"/>
              </a:ext>
            </a:extLst>
          </p:cNvPr>
          <p:cNvSpPr/>
          <p:nvPr/>
        </p:nvSpPr>
        <p:spPr>
          <a:xfrm>
            <a:off x="4601496" y="1161716"/>
            <a:ext cx="2989007" cy="257605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Tour and meeting held with Lewes District Council and the Waste Team – 31 March</a:t>
            </a:r>
          </a:p>
        </p:txBody>
      </p:sp>
      <p:sp>
        <p:nvSpPr>
          <p:cNvPr id="11" name="Oval 10">
            <a:extLst>
              <a:ext uri="{FF2B5EF4-FFF2-40B4-BE49-F238E27FC236}">
                <a16:creationId xmlns:a16="http://schemas.microsoft.com/office/drawing/2014/main" id="{FE32AAFA-4A55-167A-49C1-441E585C0212}"/>
              </a:ext>
            </a:extLst>
          </p:cNvPr>
          <p:cNvSpPr/>
          <p:nvPr/>
        </p:nvSpPr>
        <p:spPr>
          <a:xfrm rot="21319468">
            <a:off x="2174804" y="3894834"/>
            <a:ext cx="2989007" cy="257605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Hastings Compensation Update and regular meetings held with stakeholders</a:t>
            </a:r>
          </a:p>
        </p:txBody>
      </p:sp>
      <p:sp>
        <p:nvSpPr>
          <p:cNvPr id="12" name="Oval 11">
            <a:extLst>
              <a:ext uri="{FF2B5EF4-FFF2-40B4-BE49-F238E27FC236}">
                <a16:creationId xmlns:a16="http://schemas.microsoft.com/office/drawing/2014/main" id="{A7337F01-8A90-68E0-ED45-0A2952964C7D}"/>
              </a:ext>
            </a:extLst>
          </p:cNvPr>
          <p:cNvSpPr/>
          <p:nvPr/>
        </p:nvSpPr>
        <p:spPr>
          <a:xfrm rot="748275">
            <a:off x="8627806" y="1091994"/>
            <a:ext cx="2989007" cy="257605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Fairlight Customer Drop In Event – 6 February</a:t>
            </a:r>
          </a:p>
        </p:txBody>
      </p:sp>
      <p:sp>
        <p:nvSpPr>
          <p:cNvPr id="13" name="Oval 12">
            <a:extLst>
              <a:ext uri="{FF2B5EF4-FFF2-40B4-BE49-F238E27FC236}">
                <a16:creationId xmlns:a16="http://schemas.microsoft.com/office/drawing/2014/main" id="{8EEEC1E0-7B57-8B9F-8A01-4D6830D9CB31}"/>
              </a:ext>
            </a:extLst>
          </p:cNvPr>
          <p:cNvSpPr/>
          <p:nvPr/>
        </p:nvSpPr>
        <p:spPr>
          <a:xfrm rot="526921">
            <a:off x="6477283" y="3894834"/>
            <a:ext cx="2989007" cy="2576052"/>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err="1">
                <a:cs typeface="Arial"/>
              </a:rPr>
              <a:t>Hellingly</a:t>
            </a:r>
            <a:r>
              <a:rPr lang="en-GB">
                <a:cs typeface="Arial"/>
              </a:rPr>
              <a:t> Flood Forum – 4 April</a:t>
            </a:r>
          </a:p>
        </p:txBody>
      </p:sp>
      <p:sp>
        <p:nvSpPr>
          <p:cNvPr id="5" name="TextBox 4">
            <a:extLst>
              <a:ext uri="{FF2B5EF4-FFF2-40B4-BE49-F238E27FC236}">
                <a16:creationId xmlns:a16="http://schemas.microsoft.com/office/drawing/2014/main" id="{21FFE902-83DA-1E01-C08A-3A71F301BD46}"/>
              </a:ext>
            </a:extLst>
          </p:cNvPr>
          <p:cNvSpPr txBox="1"/>
          <p:nvPr/>
        </p:nvSpPr>
        <p:spPr>
          <a:xfrm>
            <a:off x="2967273" y="3246597"/>
            <a:ext cx="6151830" cy="369332"/>
          </a:xfrm>
          <a:prstGeom prst="rect">
            <a:avLst/>
          </a:prstGeom>
          <a:noFill/>
        </p:spPr>
        <p:txBody>
          <a:bodyPr wrap="square">
            <a:spAutoFit/>
          </a:bodyPr>
          <a:lstStyle/>
          <a:p>
            <a:r>
              <a:rPr lang="en-GB"/>
              <a:t> </a:t>
            </a:r>
          </a:p>
        </p:txBody>
      </p:sp>
      <p:sp>
        <p:nvSpPr>
          <p:cNvPr id="9" name="TextBox 8">
            <a:extLst>
              <a:ext uri="{FF2B5EF4-FFF2-40B4-BE49-F238E27FC236}">
                <a16:creationId xmlns:a16="http://schemas.microsoft.com/office/drawing/2014/main" id="{E4657B60-2F85-1B4E-6872-D778D92EA346}"/>
              </a:ext>
            </a:extLst>
          </p:cNvPr>
          <p:cNvSpPr txBox="1"/>
          <p:nvPr/>
        </p:nvSpPr>
        <p:spPr>
          <a:xfrm>
            <a:off x="2967273" y="3246597"/>
            <a:ext cx="6151830" cy="369332"/>
          </a:xfrm>
          <a:prstGeom prst="rect">
            <a:avLst/>
          </a:prstGeom>
          <a:noFill/>
        </p:spPr>
        <p:txBody>
          <a:bodyPr wrap="square">
            <a:spAutoFit/>
          </a:bodyPr>
          <a:lstStyle/>
          <a:p>
            <a:r>
              <a:rPr lang="en-GB"/>
              <a:t> </a:t>
            </a:r>
          </a:p>
        </p:txBody>
      </p:sp>
      <p:sp>
        <p:nvSpPr>
          <p:cNvPr id="14" name="TextBox 13">
            <a:extLst>
              <a:ext uri="{FF2B5EF4-FFF2-40B4-BE49-F238E27FC236}">
                <a16:creationId xmlns:a16="http://schemas.microsoft.com/office/drawing/2014/main" id="{99728471-5CC3-33E4-9A8F-9D9C137787C5}"/>
              </a:ext>
            </a:extLst>
          </p:cNvPr>
          <p:cNvSpPr txBox="1"/>
          <p:nvPr/>
        </p:nvSpPr>
        <p:spPr>
          <a:xfrm>
            <a:off x="2967273" y="3246597"/>
            <a:ext cx="6151830" cy="369332"/>
          </a:xfrm>
          <a:prstGeom prst="rect">
            <a:avLst/>
          </a:prstGeom>
          <a:noFill/>
        </p:spPr>
        <p:txBody>
          <a:bodyPr wrap="square">
            <a:spAutoFit/>
          </a:bodyPr>
          <a:lstStyle/>
          <a:p>
            <a:r>
              <a:rPr lang="en-GB"/>
              <a:t> </a:t>
            </a:r>
          </a:p>
        </p:txBody>
      </p:sp>
    </p:spTree>
    <p:extLst>
      <p:ext uri="{BB962C8B-B14F-4D97-AF65-F5344CB8AC3E}">
        <p14:creationId xmlns:p14="http://schemas.microsoft.com/office/powerpoint/2010/main" val="232088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5659A-013D-9994-EC14-DA3E9C61C611}"/>
              </a:ext>
            </a:extLst>
          </p:cNvPr>
          <p:cNvSpPr>
            <a:spLocks noGrp="1"/>
          </p:cNvSpPr>
          <p:nvPr>
            <p:ph type="title"/>
          </p:nvPr>
        </p:nvSpPr>
        <p:spPr>
          <a:xfrm>
            <a:off x="624000" y="624000"/>
            <a:ext cx="10944000" cy="525790"/>
          </a:xfrm>
        </p:spPr>
        <p:txBody>
          <a:bodyPr/>
          <a:lstStyle/>
          <a:p>
            <a:r>
              <a:rPr lang="en-GB" sz="3600" b="1">
                <a:solidFill>
                  <a:srgbClr val="034EA2"/>
                </a:solidFill>
              </a:rPr>
              <a:t>Water leakage in Hastings</a:t>
            </a:r>
          </a:p>
        </p:txBody>
      </p:sp>
      <p:sp>
        <p:nvSpPr>
          <p:cNvPr id="3" name="Slide Number Placeholder 2">
            <a:extLst>
              <a:ext uri="{FF2B5EF4-FFF2-40B4-BE49-F238E27FC236}">
                <a16:creationId xmlns:a16="http://schemas.microsoft.com/office/drawing/2014/main" id="{F24646FE-A514-7FE9-B42C-3233D8A759E1}"/>
              </a:ext>
            </a:extLst>
          </p:cNvPr>
          <p:cNvSpPr>
            <a:spLocks noGrp="1"/>
          </p:cNvSpPr>
          <p:nvPr>
            <p:ph type="sldNum" sz="quarter" idx="12"/>
          </p:nvPr>
        </p:nvSpPr>
        <p:spPr/>
        <p:txBody>
          <a:bodyPr/>
          <a:lstStyle/>
          <a:p>
            <a:fld id="{E68B66A6-FD11-43D4-B666-F3E94C391CA6}" type="slidenum">
              <a:rPr lang="en-GB" smtClean="0"/>
              <a:pPr/>
              <a:t>30</a:t>
            </a:fld>
            <a:endParaRPr lang="en-GB"/>
          </a:p>
        </p:txBody>
      </p:sp>
      <p:graphicFrame>
        <p:nvGraphicFramePr>
          <p:cNvPr id="11" name="Table 10">
            <a:extLst>
              <a:ext uri="{FF2B5EF4-FFF2-40B4-BE49-F238E27FC236}">
                <a16:creationId xmlns:a16="http://schemas.microsoft.com/office/drawing/2014/main" id="{9BA15070-223C-4936-050E-619DA5200186}"/>
              </a:ext>
            </a:extLst>
          </p:cNvPr>
          <p:cNvGraphicFramePr>
            <a:graphicFrameLocks noGrp="1"/>
          </p:cNvGraphicFramePr>
          <p:nvPr/>
        </p:nvGraphicFramePr>
        <p:xfrm>
          <a:off x="5112191" y="2046080"/>
          <a:ext cx="3387293" cy="2290445"/>
        </p:xfrm>
        <a:graphic>
          <a:graphicData uri="http://schemas.openxmlformats.org/drawingml/2006/table">
            <a:tbl>
              <a:tblPr firstRow="1" bandRow="1">
                <a:tableStyleId>{5C22544A-7EE6-4342-B048-85BDC9FD1C3A}</a:tableStyleId>
              </a:tblPr>
              <a:tblGrid>
                <a:gridCol w="2038327">
                  <a:extLst>
                    <a:ext uri="{9D8B030D-6E8A-4147-A177-3AD203B41FA5}">
                      <a16:colId xmlns:a16="http://schemas.microsoft.com/office/drawing/2014/main" val="2310877431"/>
                    </a:ext>
                  </a:extLst>
                </a:gridCol>
                <a:gridCol w="1348966">
                  <a:extLst>
                    <a:ext uri="{9D8B030D-6E8A-4147-A177-3AD203B41FA5}">
                      <a16:colId xmlns:a16="http://schemas.microsoft.com/office/drawing/2014/main" val="3392138799"/>
                    </a:ext>
                  </a:extLst>
                </a:gridCol>
              </a:tblGrid>
              <a:tr h="458089">
                <a:tc>
                  <a:txBody>
                    <a:bodyPr/>
                    <a:lstStyle/>
                    <a:p>
                      <a:endParaRPr lang="en-GB" sz="1800"/>
                    </a:p>
                  </a:txBody>
                  <a:tcPr/>
                </a:tc>
                <a:tc>
                  <a:txBody>
                    <a:bodyPr/>
                    <a:lstStyle/>
                    <a:p>
                      <a:r>
                        <a:rPr lang="en-GB" sz="1800"/>
                        <a:t>Sussex</a:t>
                      </a:r>
                    </a:p>
                  </a:txBody>
                  <a:tcPr/>
                </a:tc>
                <a:extLst>
                  <a:ext uri="{0D108BD9-81ED-4DB2-BD59-A6C34878D82A}">
                    <a16:rowId xmlns:a16="http://schemas.microsoft.com/office/drawing/2014/main" val="2721123489"/>
                  </a:ext>
                </a:extLst>
              </a:tr>
              <a:tr h="458089">
                <a:tc>
                  <a:txBody>
                    <a:bodyPr/>
                    <a:lstStyle/>
                    <a:p>
                      <a:r>
                        <a:rPr lang="en-GB" sz="1800"/>
                        <a:t>Bursts</a:t>
                      </a:r>
                    </a:p>
                  </a:txBody>
                  <a:tcPr/>
                </a:tc>
                <a:tc>
                  <a:txBody>
                    <a:bodyPr/>
                    <a:lstStyle/>
                    <a:p>
                      <a:r>
                        <a:rPr lang="en-GB" sz="1800"/>
                        <a:t>110</a:t>
                      </a:r>
                    </a:p>
                  </a:txBody>
                  <a:tcPr/>
                </a:tc>
                <a:extLst>
                  <a:ext uri="{0D108BD9-81ED-4DB2-BD59-A6C34878D82A}">
                    <a16:rowId xmlns:a16="http://schemas.microsoft.com/office/drawing/2014/main" val="3143291564"/>
                  </a:ext>
                </a:extLst>
              </a:tr>
              <a:tr h="458089">
                <a:tc>
                  <a:txBody>
                    <a:bodyPr/>
                    <a:lstStyle/>
                    <a:p>
                      <a:r>
                        <a:rPr lang="en-GB" sz="1800"/>
                        <a:t>Customer Leaks</a:t>
                      </a:r>
                    </a:p>
                  </a:txBody>
                  <a:tcPr/>
                </a:tc>
                <a:tc>
                  <a:txBody>
                    <a:bodyPr/>
                    <a:lstStyle/>
                    <a:p>
                      <a:r>
                        <a:rPr lang="en-GB" sz="1800"/>
                        <a:t>43</a:t>
                      </a:r>
                    </a:p>
                  </a:txBody>
                  <a:tcPr/>
                </a:tc>
                <a:extLst>
                  <a:ext uri="{0D108BD9-81ED-4DB2-BD59-A6C34878D82A}">
                    <a16:rowId xmlns:a16="http://schemas.microsoft.com/office/drawing/2014/main" val="1992907125"/>
                  </a:ext>
                </a:extLst>
              </a:tr>
              <a:tr h="458089">
                <a:tc>
                  <a:txBody>
                    <a:bodyPr/>
                    <a:lstStyle/>
                    <a:p>
                      <a:r>
                        <a:rPr lang="en-GB" sz="1800"/>
                        <a:t>Network Leaks</a:t>
                      </a:r>
                    </a:p>
                  </a:txBody>
                  <a:tcPr/>
                </a:tc>
                <a:tc>
                  <a:txBody>
                    <a:bodyPr/>
                    <a:lstStyle/>
                    <a:p>
                      <a:r>
                        <a:rPr lang="en-GB" sz="1800"/>
                        <a:t>903</a:t>
                      </a:r>
                    </a:p>
                  </a:txBody>
                  <a:tcPr/>
                </a:tc>
                <a:extLst>
                  <a:ext uri="{0D108BD9-81ED-4DB2-BD59-A6C34878D82A}">
                    <a16:rowId xmlns:a16="http://schemas.microsoft.com/office/drawing/2014/main" val="1941056093"/>
                  </a:ext>
                </a:extLst>
              </a:tr>
              <a:tr h="458089">
                <a:tc>
                  <a:txBody>
                    <a:bodyPr/>
                    <a:lstStyle/>
                    <a:p>
                      <a:r>
                        <a:rPr lang="en-GB" sz="1800"/>
                        <a:t>Total</a:t>
                      </a:r>
                    </a:p>
                  </a:txBody>
                  <a:tcPr/>
                </a:tc>
                <a:tc>
                  <a:txBody>
                    <a:bodyPr/>
                    <a:lstStyle/>
                    <a:p>
                      <a:r>
                        <a:rPr lang="en-GB" sz="1800"/>
                        <a:t>1,056</a:t>
                      </a:r>
                    </a:p>
                  </a:txBody>
                  <a:tcPr/>
                </a:tc>
                <a:extLst>
                  <a:ext uri="{0D108BD9-81ED-4DB2-BD59-A6C34878D82A}">
                    <a16:rowId xmlns:a16="http://schemas.microsoft.com/office/drawing/2014/main" val="2097451156"/>
                  </a:ext>
                </a:extLst>
              </a:tr>
            </a:tbl>
          </a:graphicData>
        </a:graphic>
      </p:graphicFrame>
      <p:graphicFrame>
        <p:nvGraphicFramePr>
          <p:cNvPr id="12" name="Table 11">
            <a:extLst>
              <a:ext uri="{FF2B5EF4-FFF2-40B4-BE49-F238E27FC236}">
                <a16:creationId xmlns:a16="http://schemas.microsoft.com/office/drawing/2014/main" id="{2EF0406E-BE40-953D-E9A7-AE16984D332D}"/>
              </a:ext>
            </a:extLst>
          </p:cNvPr>
          <p:cNvGraphicFramePr>
            <a:graphicFrameLocks noGrp="1"/>
          </p:cNvGraphicFramePr>
          <p:nvPr/>
        </p:nvGraphicFramePr>
        <p:xfrm>
          <a:off x="623393" y="2046081"/>
          <a:ext cx="3387293" cy="2290445"/>
        </p:xfrm>
        <a:graphic>
          <a:graphicData uri="http://schemas.openxmlformats.org/drawingml/2006/table">
            <a:tbl>
              <a:tblPr firstRow="1" bandRow="1">
                <a:tableStyleId>{5C22544A-7EE6-4342-B048-85BDC9FD1C3A}</a:tableStyleId>
              </a:tblPr>
              <a:tblGrid>
                <a:gridCol w="2038327">
                  <a:extLst>
                    <a:ext uri="{9D8B030D-6E8A-4147-A177-3AD203B41FA5}">
                      <a16:colId xmlns:a16="http://schemas.microsoft.com/office/drawing/2014/main" val="2310877431"/>
                    </a:ext>
                  </a:extLst>
                </a:gridCol>
                <a:gridCol w="1348966">
                  <a:extLst>
                    <a:ext uri="{9D8B030D-6E8A-4147-A177-3AD203B41FA5}">
                      <a16:colId xmlns:a16="http://schemas.microsoft.com/office/drawing/2014/main" val="3392138799"/>
                    </a:ext>
                  </a:extLst>
                </a:gridCol>
              </a:tblGrid>
              <a:tr h="458089">
                <a:tc>
                  <a:txBody>
                    <a:bodyPr/>
                    <a:lstStyle/>
                    <a:p>
                      <a:endParaRPr lang="en-GB" sz="1800"/>
                    </a:p>
                  </a:txBody>
                  <a:tcPr/>
                </a:tc>
                <a:tc>
                  <a:txBody>
                    <a:bodyPr/>
                    <a:lstStyle/>
                    <a:p>
                      <a:r>
                        <a:rPr lang="en-GB" sz="1800"/>
                        <a:t>Sussex</a:t>
                      </a:r>
                    </a:p>
                  </a:txBody>
                  <a:tcPr/>
                </a:tc>
                <a:extLst>
                  <a:ext uri="{0D108BD9-81ED-4DB2-BD59-A6C34878D82A}">
                    <a16:rowId xmlns:a16="http://schemas.microsoft.com/office/drawing/2014/main" val="2721123489"/>
                  </a:ext>
                </a:extLst>
              </a:tr>
              <a:tr h="458089">
                <a:tc>
                  <a:txBody>
                    <a:bodyPr/>
                    <a:lstStyle/>
                    <a:p>
                      <a:r>
                        <a:rPr lang="en-GB" sz="1800"/>
                        <a:t>Bursts</a:t>
                      </a:r>
                    </a:p>
                  </a:txBody>
                  <a:tcPr/>
                </a:tc>
                <a:tc>
                  <a:txBody>
                    <a:bodyPr/>
                    <a:lstStyle/>
                    <a:p>
                      <a:r>
                        <a:rPr lang="en-GB" sz="1800"/>
                        <a:t>73</a:t>
                      </a:r>
                    </a:p>
                  </a:txBody>
                  <a:tcPr/>
                </a:tc>
                <a:extLst>
                  <a:ext uri="{0D108BD9-81ED-4DB2-BD59-A6C34878D82A}">
                    <a16:rowId xmlns:a16="http://schemas.microsoft.com/office/drawing/2014/main" val="3143291564"/>
                  </a:ext>
                </a:extLst>
              </a:tr>
              <a:tr h="458089">
                <a:tc>
                  <a:txBody>
                    <a:bodyPr/>
                    <a:lstStyle/>
                    <a:p>
                      <a:r>
                        <a:rPr lang="en-GB" sz="1800"/>
                        <a:t>Customer Leaks</a:t>
                      </a:r>
                    </a:p>
                  </a:txBody>
                  <a:tcPr/>
                </a:tc>
                <a:tc>
                  <a:txBody>
                    <a:bodyPr/>
                    <a:lstStyle/>
                    <a:p>
                      <a:r>
                        <a:rPr lang="en-GB" sz="1800"/>
                        <a:t>75</a:t>
                      </a:r>
                    </a:p>
                  </a:txBody>
                  <a:tcPr/>
                </a:tc>
                <a:extLst>
                  <a:ext uri="{0D108BD9-81ED-4DB2-BD59-A6C34878D82A}">
                    <a16:rowId xmlns:a16="http://schemas.microsoft.com/office/drawing/2014/main" val="1992907125"/>
                  </a:ext>
                </a:extLst>
              </a:tr>
              <a:tr h="458089">
                <a:tc>
                  <a:txBody>
                    <a:bodyPr/>
                    <a:lstStyle/>
                    <a:p>
                      <a:r>
                        <a:rPr lang="en-GB" sz="1800"/>
                        <a:t>Network Leaks</a:t>
                      </a:r>
                    </a:p>
                  </a:txBody>
                  <a:tcPr/>
                </a:tc>
                <a:tc>
                  <a:txBody>
                    <a:bodyPr/>
                    <a:lstStyle/>
                    <a:p>
                      <a:r>
                        <a:rPr lang="en-GB" sz="1800"/>
                        <a:t>706</a:t>
                      </a:r>
                    </a:p>
                  </a:txBody>
                  <a:tcPr/>
                </a:tc>
                <a:extLst>
                  <a:ext uri="{0D108BD9-81ED-4DB2-BD59-A6C34878D82A}">
                    <a16:rowId xmlns:a16="http://schemas.microsoft.com/office/drawing/2014/main" val="1941056093"/>
                  </a:ext>
                </a:extLst>
              </a:tr>
              <a:tr h="458089">
                <a:tc>
                  <a:txBody>
                    <a:bodyPr/>
                    <a:lstStyle/>
                    <a:p>
                      <a:r>
                        <a:rPr lang="en-GB" sz="1800"/>
                        <a:t>Total</a:t>
                      </a:r>
                    </a:p>
                  </a:txBody>
                  <a:tcPr/>
                </a:tc>
                <a:tc>
                  <a:txBody>
                    <a:bodyPr/>
                    <a:lstStyle/>
                    <a:p>
                      <a:r>
                        <a:rPr lang="en-GB" sz="1800"/>
                        <a:t>854</a:t>
                      </a:r>
                    </a:p>
                  </a:txBody>
                  <a:tcPr/>
                </a:tc>
                <a:extLst>
                  <a:ext uri="{0D108BD9-81ED-4DB2-BD59-A6C34878D82A}">
                    <a16:rowId xmlns:a16="http://schemas.microsoft.com/office/drawing/2014/main" val="2097451156"/>
                  </a:ext>
                </a:extLst>
              </a:tr>
            </a:tbl>
          </a:graphicData>
        </a:graphic>
      </p:graphicFrame>
      <p:sp>
        <p:nvSpPr>
          <p:cNvPr id="14" name="TextBox 13">
            <a:extLst>
              <a:ext uri="{FF2B5EF4-FFF2-40B4-BE49-F238E27FC236}">
                <a16:creationId xmlns:a16="http://schemas.microsoft.com/office/drawing/2014/main" id="{AD99E5CF-CFA4-6F2B-C2B0-B5782D89280C}"/>
              </a:ext>
            </a:extLst>
          </p:cNvPr>
          <p:cNvSpPr txBox="1"/>
          <p:nvPr/>
        </p:nvSpPr>
        <p:spPr>
          <a:xfrm>
            <a:off x="5478050" y="1524640"/>
            <a:ext cx="2655574" cy="338554"/>
          </a:xfrm>
          <a:prstGeom prst="rect">
            <a:avLst/>
          </a:prstGeom>
          <a:noFill/>
        </p:spPr>
        <p:txBody>
          <a:bodyPr wrap="square" rtlCol="0">
            <a:spAutoFit/>
          </a:bodyPr>
          <a:lstStyle/>
          <a:p>
            <a:r>
              <a:rPr lang="en-GB" sz="1600" b="1"/>
              <a:t>Total leak repairs 2024/25</a:t>
            </a:r>
          </a:p>
        </p:txBody>
      </p:sp>
      <p:sp>
        <p:nvSpPr>
          <p:cNvPr id="16" name="TextBox 15">
            <a:extLst>
              <a:ext uri="{FF2B5EF4-FFF2-40B4-BE49-F238E27FC236}">
                <a16:creationId xmlns:a16="http://schemas.microsoft.com/office/drawing/2014/main" id="{936425E5-0A7B-91F0-AB2B-2F8E04D885CF}"/>
              </a:ext>
            </a:extLst>
          </p:cNvPr>
          <p:cNvSpPr txBox="1"/>
          <p:nvPr/>
        </p:nvSpPr>
        <p:spPr>
          <a:xfrm>
            <a:off x="989252" y="1524640"/>
            <a:ext cx="2655574" cy="338554"/>
          </a:xfrm>
          <a:prstGeom prst="rect">
            <a:avLst/>
          </a:prstGeom>
          <a:noFill/>
        </p:spPr>
        <p:txBody>
          <a:bodyPr wrap="square" rtlCol="0">
            <a:spAutoFit/>
          </a:bodyPr>
          <a:lstStyle/>
          <a:p>
            <a:r>
              <a:rPr lang="en-GB" sz="1600" b="1"/>
              <a:t>Total leak repairs 2023/24</a:t>
            </a:r>
          </a:p>
        </p:txBody>
      </p:sp>
    </p:spTree>
    <p:extLst>
      <p:ext uri="{BB962C8B-B14F-4D97-AF65-F5344CB8AC3E}">
        <p14:creationId xmlns:p14="http://schemas.microsoft.com/office/powerpoint/2010/main" val="746978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000" y="912000"/>
            <a:ext cx="6672181" cy="1440000"/>
          </a:xfrm>
        </p:spPr>
        <p:txBody>
          <a:bodyPr anchor="b">
            <a:normAutofit/>
          </a:bodyPr>
          <a:lstStyle/>
          <a:p>
            <a:r>
              <a:rPr lang="en-GB" sz="5400"/>
              <a:t>Water efficiency .......</a:t>
            </a:r>
          </a:p>
        </p:txBody>
      </p:sp>
      <p:sp>
        <p:nvSpPr>
          <p:cNvPr id="3" name="Text Placeholder 2"/>
          <p:cNvSpPr>
            <a:spLocks noGrp="1"/>
          </p:cNvSpPr>
          <p:nvPr>
            <p:ph type="body" idx="1"/>
          </p:nvPr>
        </p:nvSpPr>
        <p:spPr>
          <a:xfrm>
            <a:off x="1200491" y="2400000"/>
            <a:ext cx="4384675" cy="3086100"/>
          </a:xfrm>
        </p:spPr>
        <p:txBody>
          <a:bodyPr>
            <a:normAutofit/>
          </a:bodyPr>
          <a:lstStyle/>
          <a:p>
            <a:r>
              <a:rPr lang="en-GB"/>
              <a:t> </a:t>
            </a:r>
          </a:p>
        </p:txBody>
      </p:sp>
      <p:sp>
        <p:nvSpPr>
          <p:cNvPr id="8" name="Slide Number Placeholder 3">
            <a:extLst>
              <a:ext uri="{FF2B5EF4-FFF2-40B4-BE49-F238E27FC236}">
                <a16:creationId xmlns:a16="http://schemas.microsoft.com/office/drawing/2014/main" id="{5AA2A19C-6150-F7D6-2F2E-21658FC25962}"/>
              </a:ext>
            </a:extLst>
          </p:cNvPr>
          <p:cNvSpPr>
            <a:spLocks noGrp="1"/>
          </p:cNvSpPr>
          <p:nvPr>
            <p:ph type="sldNum" sz="quarter" idx="11"/>
          </p:nvPr>
        </p:nvSpPr>
        <p:spPr>
          <a:xfrm>
            <a:off x="623392" y="6405331"/>
            <a:ext cx="480053" cy="366183"/>
          </a:xfrm>
        </p:spPr>
        <p:txBody>
          <a:bodyPr/>
          <a:lstStyle/>
          <a:p>
            <a:pPr>
              <a:spcAft>
                <a:spcPts val="600"/>
              </a:spcAft>
            </a:pPr>
            <a:fld id="{E68B66A6-FD11-43D4-B666-F3E94C391CA6}" type="slidenum">
              <a:rPr lang="en-US">
                <a:solidFill>
                  <a:srgbClr val="53565A"/>
                </a:solidFill>
              </a:rPr>
              <a:pPr>
                <a:spcAft>
                  <a:spcPts val="600"/>
                </a:spcAft>
              </a:pPr>
              <a:t>31</a:t>
            </a:fld>
            <a:endParaRPr lang="en-US">
              <a:solidFill>
                <a:srgbClr val="53565A"/>
              </a:solidFill>
            </a:endParaRPr>
          </a:p>
        </p:txBody>
      </p:sp>
    </p:spTree>
    <p:extLst>
      <p:ext uri="{BB962C8B-B14F-4D97-AF65-F5344CB8AC3E}">
        <p14:creationId xmlns:p14="http://schemas.microsoft.com/office/powerpoint/2010/main" val="1816325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2E22-11FB-3F2E-9C60-E4AFFEF2C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FAE599-A556-6FBB-39AC-F97EA277E4DC}"/>
              </a:ext>
            </a:extLst>
          </p:cNvPr>
          <p:cNvSpPr>
            <a:spLocks noGrp="1"/>
          </p:cNvSpPr>
          <p:nvPr>
            <p:ph type="title"/>
          </p:nvPr>
        </p:nvSpPr>
        <p:spPr/>
        <p:txBody>
          <a:bodyPr>
            <a:noAutofit/>
          </a:bodyPr>
          <a:lstStyle/>
          <a:p>
            <a:r>
              <a:rPr lang="en-GB" sz="4000">
                <a:solidFill>
                  <a:schemeClr val="tx2"/>
                </a:solidFill>
              </a:rPr>
              <a:t>Share your thoughts</a:t>
            </a:r>
            <a:endParaRPr lang="en-GB" sz="2400">
              <a:solidFill>
                <a:schemeClr val="tx2"/>
              </a:solidFill>
            </a:endParaRPr>
          </a:p>
        </p:txBody>
      </p:sp>
      <p:sp>
        <p:nvSpPr>
          <p:cNvPr id="3" name="Text Placeholder 2">
            <a:extLst>
              <a:ext uri="{FF2B5EF4-FFF2-40B4-BE49-F238E27FC236}">
                <a16:creationId xmlns:a16="http://schemas.microsoft.com/office/drawing/2014/main" id="{36371B82-310C-37AA-A8F7-027C90254136}"/>
              </a:ext>
            </a:extLst>
          </p:cNvPr>
          <p:cNvSpPr>
            <a:spLocks noGrp="1"/>
          </p:cNvSpPr>
          <p:nvPr>
            <p:ph type="body" idx="1"/>
          </p:nvPr>
        </p:nvSpPr>
        <p:spPr/>
        <p:txBody>
          <a:bodyPr/>
          <a:lstStyle/>
          <a:p>
            <a:r>
              <a:rPr lang="en-GB" sz="1800"/>
              <a:t> </a:t>
            </a:r>
            <a:endParaRPr lang="en-GB" sz="2400"/>
          </a:p>
        </p:txBody>
      </p:sp>
    </p:spTree>
    <p:extLst>
      <p:ext uri="{BB962C8B-B14F-4D97-AF65-F5344CB8AC3E}">
        <p14:creationId xmlns:p14="http://schemas.microsoft.com/office/powerpoint/2010/main" val="3715658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C9B321-AD11-3CE7-CF05-62AE52CA4843}"/>
              </a:ext>
            </a:extLst>
          </p:cNvPr>
          <p:cNvPicPr>
            <a:picLocks noChangeAspect="1"/>
          </p:cNvPicPr>
          <p:nvPr/>
        </p:nvPicPr>
        <p:blipFill>
          <a:blip r:embed="rId2"/>
          <a:stretch>
            <a:fillRect/>
          </a:stretch>
        </p:blipFill>
        <p:spPr>
          <a:xfrm>
            <a:off x="0" y="-20571"/>
            <a:ext cx="12192000" cy="6878572"/>
          </a:xfrm>
          <a:prstGeom prst="rect">
            <a:avLst/>
          </a:prstGeom>
        </p:spPr>
      </p:pic>
      <p:sp>
        <p:nvSpPr>
          <p:cNvPr id="3" name="Slide Number Placeholder 2">
            <a:extLst>
              <a:ext uri="{FF2B5EF4-FFF2-40B4-BE49-F238E27FC236}">
                <a16:creationId xmlns:a16="http://schemas.microsoft.com/office/drawing/2014/main" id="{6E4D51E3-08C4-1740-52B6-DFC94F44FDB1}"/>
              </a:ext>
            </a:extLst>
          </p:cNvPr>
          <p:cNvSpPr>
            <a:spLocks noGrp="1"/>
          </p:cNvSpPr>
          <p:nvPr>
            <p:ph type="sldNum" sz="quarter" idx="12"/>
          </p:nvPr>
        </p:nvSpPr>
        <p:spPr/>
        <p:txBody>
          <a:bodyPr/>
          <a:lstStyle/>
          <a:p>
            <a:fld id="{E68B66A6-FD11-43D4-B666-F3E94C391CA6}" type="slidenum">
              <a:rPr lang="en-GB" smtClean="0"/>
              <a:pPr/>
              <a:t>33</a:t>
            </a:fld>
            <a:endParaRPr lang="en-GB"/>
          </a:p>
        </p:txBody>
      </p:sp>
      <p:sp>
        <p:nvSpPr>
          <p:cNvPr id="7" name="TextBox 6">
            <a:extLst>
              <a:ext uri="{FF2B5EF4-FFF2-40B4-BE49-F238E27FC236}">
                <a16:creationId xmlns:a16="http://schemas.microsoft.com/office/drawing/2014/main" id="{8682ED67-F34B-A335-C914-E629478C110A}"/>
              </a:ext>
            </a:extLst>
          </p:cNvPr>
          <p:cNvSpPr txBox="1"/>
          <p:nvPr/>
        </p:nvSpPr>
        <p:spPr>
          <a:xfrm>
            <a:off x="239350" y="1396128"/>
            <a:ext cx="6816757" cy="2882969"/>
          </a:xfrm>
          <a:prstGeom prst="rect">
            <a:avLst/>
          </a:prstGeom>
          <a:solidFill>
            <a:schemeClr val="bg1">
              <a:alpha val="78000"/>
            </a:schemeClr>
          </a:solidFill>
        </p:spPr>
        <p:txBody>
          <a:bodyPr wrap="square" lIns="91440" tIns="45720" rIns="91440" bIns="45720" anchor="t">
            <a:spAutoFit/>
          </a:bodyPr>
          <a:lstStyle/>
          <a:p>
            <a:pPr algn="ctr"/>
            <a:r>
              <a:rPr lang="en-GB" sz="4250">
                <a:latin typeface="Roboto"/>
                <a:ea typeface="Roboto"/>
                <a:cs typeface="Roboto"/>
              </a:rPr>
              <a:t>You can vote at </a:t>
            </a:r>
            <a:r>
              <a:rPr lang="en-GB" sz="4250" b="1" u="sng">
                <a:latin typeface="Roboto"/>
                <a:ea typeface="Roboto"/>
                <a:cs typeface="Roboto"/>
                <a:hlinkClick r:id="rId3"/>
              </a:rPr>
              <a:t>Slido.com</a:t>
            </a:r>
            <a:r>
              <a:rPr lang="en-GB" sz="4250">
                <a:latin typeface="Roboto"/>
                <a:ea typeface="Roboto"/>
                <a:cs typeface="Roboto"/>
              </a:rPr>
              <a:t> with the code</a:t>
            </a:r>
          </a:p>
          <a:p>
            <a:pPr algn="ctr"/>
            <a:r>
              <a:rPr lang="en-GB" sz="4400" b="1" i="0">
                <a:effectLst/>
                <a:latin typeface="Roboto" panose="02000000000000000000" pitchFamily="2" charset="0"/>
                <a:ea typeface="Roboto" panose="02000000000000000000" pitchFamily="2" charset="0"/>
                <a:cs typeface="Roboto" panose="02000000000000000000" pitchFamily="2" charset="0"/>
              </a:rPr>
              <a:t>#3605 824</a:t>
            </a:r>
            <a:br>
              <a:rPr lang="en-GB" sz="4250"/>
            </a:br>
            <a:endParaRPr lang="en-GB" sz="5300" b="1" u="sng">
              <a:latin typeface="Roboto"/>
              <a:ea typeface="Roboto"/>
              <a:cs typeface="Roboto"/>
            </a:endParaRPr>
          </a:p>
        </p:txBody>
      </p:sp>
      <p:sp>
        <p:nvSpPr>
          <p:cNvPr id="15" name="Rectangle 14">
            <a:extLst>
              <a:ext uri="{FF2B5EF4-FFF2-40B4-BE49-F238E27FC236}">
                <a16:creationId xmlns:a16="http://schemas.microsoft.com/office/drawing/2014/main" id="{6964B928-7B9A-E652-AD80-48EE70676FE6}"/>
              </a:ext>
            </a:extLst>
          </p:cNvPr>
          <p:cNvSpPr/>
          <p:nvPr/>
        </p:nvSpPr>
        <p:spPr>
          <a:xfrm>
            <a:off x="8304245" y="1396127"/>
            <a:ext cx="2880320" cy="29136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a:extLst>
              <a:ext uri="{FF2B5EF4-FFF2-40B4-BE49-F238E27FC236}">
                <a16:creationId xmlns:a16="http://schemas.microsoft.com/office/drawing/2014/main" id="{95EAEABE-5522-3FD1-3DD6-3CBA591E9B60}"/>
              </a:ext>
            </a:extLst>
          </p:cNvPr>
          <p:cNvPicPr>
            <a:picLocks noChangeAspect="1"/>
          </p:cNvPicPr>
          <p:nvPr/>
        </p:nvPicPr>
        <p:blipFill>
          <a:blip r:embed="rId4"/>
          <a:stretch>
            <a:fillRect/>
          </a:stretch>
        </p:blipFill>
        <p:spPr>
          <a:xfrm>
            <a:off x="8367850" y="1485907"/>
            <a:ext cx="2753109" cy="2734057"/>
          </a:xfrm>
          <a:prstGeom prst="rect">
            <a:avLst/>
          </a:prstGeom>
        </p:spPr>
      </p:pic>
    </p:spTree>
    <p:extLst>
      <p:ext uri="{BB962C8B-B14F-4D97-AF65-F5344CB8AC3E}">
        <p14:creationId xmlns:p14="http://schemas.microsoft.com/office/powerpoint/2010/main" val="1481520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a:solidFill>
                  <a:schemeClr val="tx2"/>
                </a:solidFill>
              </a:rPr>
              <a:t>AOB</a:t>
            </a:r>
            <a:endParaRPr lang="en-GB" sz="2400">
              <a:solidFill>
                <a:schemeClr val="tx2"/>
              </a:solidFill>
            </a:endParaRPr>
          </a:p>
        </p:txBody>
      </p:sp>
      <p:sp>
        <p:nvSpPr>
          <p:cNvPr id="3" name="Text Placeholder 2"/>
          <p:cNvSpPr>
            <a:spLocks noGrp="1"/>
          </p:cNvSpPr>
          <p:nvPr>
            <p:ph type="body" idx="1"/>
          </p:nvPr>
        </p:nvSpPr>
        <p:spPr/>
        <p:txBody>
          <a:bodyPr/>
          <a:lstStyle/>
          <a:p>
            <a:r>
              <a:rPr lang="en-GB" sz="1800"/>
              <a:t> </a:t>
            </a:r>
            <a:endParaRPr lang="en-GB" sz="2400"/>
          </a:p>
        </p:txBody>
      </p:sp>
    </p:spTree>
    <p:extLst>
      <p:ext uri="{BB962C8B-B14F-4D97-AF65-F5344CB8AC3E}">
        <p14:creationId xmlns:p14="http://schemas.microsoft.com/office/powerpoint/2010/main" val="265357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0DCF-5221-A30C-D24B-724289727DA8}"/>
              </a:ext>
            </a:extLst>
          </p:cNvPr>
          <p:cNvSpPr>
            <a:spLocks noGrp="1"/>
          </p:cNvSpPr>
          <p:nvPr>
            <p:ph type="title"/>
          </p:nvPr>
        </p:nvSpPr>
        <p:spPr>
          <a:xfrm>
            <a:off x="623696" y="191979"/>
            <a:ext cx="10944608" cy="960000"/>
          </a:xfrm>
        </p:spPr>
        <p:txBody>
          <a:bodyPr/>
          <a:lstStyle/>
          <a:p>
            <a:r>
              <a:rPr lang="en-GB" b="1"/>
              <a:t>Our Business Plan – 2025 to 2030</a:t>
            </a:r>
          </a:p>
        </p:txBody>
      </p:sp>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4</a:t>
            </a:fld>
            <a:endParaRPr lang="en-GB"/>
          </a:p>
        </p:txBody>
      </p:sp>
      <p:pic>
        <p:nvPicPr>
          <p:cNvPr id="1026" name="Picture 2">
            <a:extLst>
              <a:ext uri="{FF2B5EF4-FFF2-40B4-BE49-F238E27FC236}">
                <a16:creationId xmlns:a16="http://schemas.microsoft.com/office/drawing/2014/main" id="{CE4EC46B-552F-3A63-5A3B-C40D21088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9312">
            <a:off x="8223831" y="812387"/>
            <a:ext cx="3166396" cy="450851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44AB1180-F517-F899-23DE-41399F2DAD05}"/>
              </a:ext>
            </a:extLst>
          </p:cNvPr>
          <p:cNvSpPr>
            <a:spLocks noGrp="1"/>
          </p:cNvSpPr>
          <p:nvPr>
            <p:ph idx="1"/>
          </p:nvPr>
        </p:nvSpPr>
        <p:spPr>
          <a:xfrm>
            <a:off x="395562" y="1151979"/>
            <a:ext cx="7083267" cy="5035928"/>
          </a:xfrm>
        </p:spPr>
        <p:txBody>
          <a:bodyPr/>
          <a:lstStyle/>
          <a:p>
            <a:pPr algn="l" rtl="0" fontAlgn="base">
              <a:buFont typeface="Arial" panose="020B0604020202020204" pitchFamily="34" charset="0"/>
              <a:buChar char="•"/>
            </a:pPr>
            <a:r>
              <a:rPr lang="en-GB" sz="2133">
                <a:solidFill>
                  <a:srgbClr val="53565A"/>
                </a:solidFill>
                <a:latin typeface="Arial" panose="020B0604020202020204" pitchFamily="34" charset="0"/>
              </a:rPr>
              <a:t>As you know, in December 2024 we received our Final Determination from Ofwat for our Business Plan for the period April 2025 – March 2030. </a:t>
            </a:r>
          </a:p>
          <a:p>
            <a:pPr algn="l" rtl="0" fontAlgn="base">
              <a:buFont typeface="Arial" panose="020B0604020202020204" pitchFamily="34" charset="0"/>
              <a:buChar char="•"/>
            </a:pPr>
            <a:r>
              <a:rPr lang="en-GB" sz="2133">
                <a:solidFill>
                  <a:srgbClr val="53565A"/>
                </a:solidFill>
                <a:latin typeface="Arial" panose="020B0604020202020204" pitchFamily="34" charset="0"/>
              </a:rPr>
              <a:t>After very careful consideration, our board decided to appeal Ofwat’s Final Determination to the Competition and Markets Authority (CMA). </a:t>
            </a:r>
          </a:p>
          <a:p>
            <a:pPr algn="l" rtl="0" fontAlgn="base">
              <a:buFont typeface="Arial" panose="020B0604020202020204" pitchFamily="34" charset="0"/>
              <a:buChar char="•"/>
            </a:pPr>
            <a:r>
              <a:rPr lang="en-GB" sz="2133">
                <a:solidFill>
                  <a:srgbClr val="53565A"/>
                </a:solidFill>
                <a:latin typeface="Arial" panose="020B0604020202020204" pitchFamily="34" charset="0"/>
              </a:rPr>
              <a:t>We felt Ofwat’s Final Determination would not enable us to deliver the environmental and performance improvements and new infrastructure that our customers and communities rightly expect. </a:t>
            </a:r>
          </a:p>
          <a:p>
            <a:pPr algn="l" rtl="0" fontAlgn="base">
              <a:buFont typeface="Arial" panose="020B0604020202020204" pitchFamily="34" charset="0"/>
              <a:buChar char="•"/>
            </a:pPr>
            <a:r>
              <a:rPr lang="en-GB" sz="2133">
                <a:solidFill>
                  <a:srgbClr val="53565A"/>
                </a:solidFill>
                <a:latin typeface="Arial" panose="020B0604020202020204" pitchFamily="34" charset="0"/>
              </a:rPr>
              <a:t>It is important to note, the CMA appeal will not affect customer bills for 2025-26. </a:t>
            </a:r>
          </a:p>
          <a:p>
            <a:pPr algn="l" rtl="0" fontAlgn="base">
              <a:buFont typeface="Arial" panose="020B0604020202020204" pitchFamily="34" charset="0"/>
              <a:buChar char="•"/>
            </a:pPr>
            <a:endParaRPr lang="en-GB" sz="2133">
              <a:solidFill>
                <a:srgbClr val="53565A"/>
              </a:solidFill>
              <a:latin typeface="Arial" panose="020B0604020202020204" pitchFamily="34" charset="0"/>
            </a:endParaRPr>
          </a:p>
        </p:txBody>
      </p:sp>
    </p:spTree>
    <p:extLst>
      <p:ext uri="{BB962C8B-B14F-4D97-AF65-F5344CB8AC3E}">
        <p14:creationId xmlns:p14="http://schemas.microsoft.com/office/powerpoint/2010/main" val="171955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0DCF-5221-A30C-D24B-724289727DA8}"/>
              </a:ext>
            </a:extLst>
          </p:cNvPr>
          <p:cNvSpPr>
            <a:spLocks noGrp="1"/>
          </p:cNvSpPr>
          <p:nvPr>
            <p:ph type="title"/>
          </p:nvPr>
        </p:nvSpPr>
        <p:spPr>
          <a:xfrm>
            <a:off x="623696" y="191979"/>
            <a:ext cx="10944608" cy="960000"/>
          </a:xfrm>
        </p:spPr>
        <p:txBody>
          <a:bodyPr/>
          <a:lstStyle/>
          <a:p>
            <a:r>
              <a:rPr lang="en-GB" b="1"/>
              <a:t>CMA Appeal – where we are</a:t>
            </a:r>
          </a:p>
        </p:txBody>
      </p:sp>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5</a:t>
            </a:fld>
            <a:endParaRPr lang="en-GB"/>
          </a:p>
        </p:txBody>
      </p:sp>
      <p:pic>
        <p:nvPicPr>
          <p:cNvPr id="1026" name="Picture 2">
            <a:extLst>
              <a:ext uri="{FF2B5EF4-FFF2-40B4-BE49-F238E27FC236}">
                <a16:creationId xmlns:a16="http://schemas.microsoft.com/office/drawing/2014/main" id="{CE4EC46B-552F-3A63-5A3B-C40D21088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9312">
            <a:off x="8223831" y="812387"/>
            <a:ext cx="3166396" cy="450851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44AB1180-F517-F899-23DE-41399F2DAD05}"/>
              </a:ext>
            </a:extLst>
          </p:cNvPr>
          <p:cNvSpPr>
            <a:spLocks noGrp="1"/>
          </p:cNvSpPr>
          <p:nvPr>
            <p:ph idx="1"/>
          </p:nvPr>
        </p:nvSpPr>
        <p:spPr>
          <a:xfrm>
            <a:off x="395562" y="1151979"/>
            <a:ext cx="7083267" cy="5035928"/>
          </a:xfrm>
        </p:spPr>
        <p:txBody>
          <a:bodyPr/>
          <a:lstStyle/>
          <a:p>
            <a:pPr algn="l" rtl="0" fontAlgn="base">
              <a:buFont typeface="Arial" panose="020B0604020202020204" pitchFamily="34" charset="0"/>
              <a:buChar char="•"/>
            </a:pPr>
            <a:r>
              <a:rPr lang="en-GB" sz="2133">
                <a:solidFill>
                  <a:srgbClr val="53565A"/>
                </a:solidFill>
                <a:latin typeface="Arial" panose="020B0604020202020204" pitchFamily="34" charset="0"/>
              </a:rPr>
              <a:t>Last week Ofwat submitted its Statement of Case (SOC) to the CMA on disputing company cases. </a:t>
            </a:r>
          </a:p>
          <a:p>
            <a:pPr algn="l" rtl="0" fontAlgn="base">
              <a:buFont typeface="Arial" panose="020B0604020202020204" pitchFamily="34" charset="0"/>
              <a:buChar char="•"/>
            </a:pPr>
            <a:r>
              <a:rPr lang="en-GB" sz="2133">
                <a:solidFill>
                  <a:srgbClr val="53565A"/>
                </a:solidFill>
                <a:latin typeface="Arial" panose="020B0604020202020204" pitchFamily="34" charset="0"/>
              </a:rPr>
              <a:t>The CMA appeal process does not hinder plans for 2025-26, which will be delivered as laid out in our Business Plan 2025-30.</a:t>
            </a:r>
          </a:p>
          <a:p>
            <a:pPr algn="l" rtl="0" fontAlgn="base">
              <a:buFont typeface="Arial" panose="020B0604020202020204" pitchFamily="34" charset="0"/>
              <a:buChar char="•"/>
            </a:pPr>
            <a:r>
              <a:rPr lang="en-GB" sz="2133">
                <a:solidFill>
                  <a:srgbClr val="53565A"/>
                </a:solidFill>
                <a:latin typeface="Arial" panose="020B0604020202020204" pitchFamily="34" charset="0"/>
              </a:rPr>
              <a:t>The CMA appeals process is due to be completed before the end of the calendar year 2025. </a:t>
            </a:r>
          </a:p>
          <a:p>
            <a:pPr algn="l" rtl="0" fontAlgn="base">
              <a:buFont typeface="Arial" panose="020B0604020202020204" pitchFamily="34" charset="0"/>
              <a:buChar char="•"/>
            </a:pPr>
            <a:r>
              <a:rPr lang="en-GB" sz="2133">
                <a:solidFill>
                  <a:srgbClr val="53565A"/>
                </a:solidFill>
                <a:latin typeface="Arial" panose="020B0604020202020204" pitchFamily="34" charset="0"/>
              </a:rPr>
              <a:t>During the appeal process, and to continue advancing investment in the improvements and new infrastructure our network and assets need, we’ve also announced our intention to raise £900million of new equity from our investors.</a:t>
            </a:r>
          </a:p>
        </p:txBody>
      </p:sp>
    </p:spTree>
    <p:extLst>
      <p:ext uri="{BB962C8B-B14F-4D97-AF65-F5344CB8AC3E}">
        <p14:creationId xmlns:p14="http://schemas.microsoft.com/office/powerpoint/2010/main" val="41982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6</a:t>
            </a:fld>
            <a:endParaRPr lang="en-GB"/>
          </a:p>
        </p:txBody>
      </p:sp>
      <p:pic>
        <p:nvPicPr>
          <p:cNvPr id="8" name="Picture 7">
            <a:extLst>
              <a:ext uri="{FF2B5EF4-FFF2-40B4-BE49-F238E27FC236}">
                <a16:creationId xmlns:a16="http://schemas.microsoft.com/office/drawing/2014/main" id="{1E83E968-8189-FC02-A65E-B1744791CA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634118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FF09D6-5225-0C6E-0985-41F9B143035B}"/>
              </a:ext>
            </a:extLst>
          </p:cNvPr>
          <p:cNvSpPr>
            <a:spLocks noGrp="1"/>
          </p:cNvSpPr>
          <p:nvPr>
            <p:ph type="sldNum" sz="quarter" idx="11"/>
          </p:nvPr>
        </p:nvSpPr>
        <p:spPr/>
        <p:txBody>
          <a:bodyPr/>
          <a:lstStyle/>
          <a:p>
            <a:fld id="{E68B66A6-FD11-43D4-B666-F3E94C391CA6}" type="slidenum">
              <a:rPr lang="en-GB" smtClean="0"/>
              <a:pPr/>
              <a:t>7</a:t>
            </a:fld>
            <a:endParaRPr lang="en-GB"/>
          </a:p>
        </p:txBody>
      </p:sp>
      <p:pic>
        <p:nvPicPr>
          <p:cNvPr id="8" name="Picture 7">
            <a:extLst>
              <a:ext uri="{FF2B5EF4-FFF2-40B4-BE49-F238E27FC236}">
                <a16:creationId xmlns:a16="http://schemas.microsoft.com/office/drawing/2014/main" id="{1E83E968-8189-FC02-A65E-B1744791CA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2317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B783-F48D-12AD-1DD1-57D472C8F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CB88A-582E-2BE0-C50F-A2AEA5132C12}"/>
              </a:ext>
            </a:extLst>
          </p:cNvPr>
          <p:cNvSpPr>
            <a:spLocks noGrp="1"/>
          </p:cNvSpPr>
          <p:nvPr>
            <p:ph type="title"/>
          </p:nvPr>
        </p:nvSpPr>
        <p:spPr>
          <a:xfrm>
            <a:off x="537937" y="1350335"/>
            <a:ext cx="10998390" cy="2078665"/>
          </a:xfrm>
        </p:spPr>
        <p:txBody>
          <a:bodyPr>
            <a:noAutofit/>
          </a:bodyPr>
          <a:lstStyle/>
          <a:p>
            <a:br>
              <a:rPr lang="en-GB" sz="4000"/>
            </a:br>
            <a:r>
              <a:rPr lang="en-GB" sz="4000"/>
              <a:t>Supporting our Customers </a:t>
            </a:r>
            <a:br>
              <a:rPr lang="en-GB" sz="4000"/>
            </a:br>
            <a:r>
              <a:rPr lang="en-GB" sz="2400"/>
              <a:t>Ashley Marshman, Head of Customer Service </a:t>
            </a:r>
            <a:br>
              <a:rPr lang="en-GB" sz="3200"/>
            </a:br>
            <a:endParaRPr lang="en-GB" sz="2400"/>
          </a:p>
        </p:txBody>
      </p:sp>
      <p:sp>
        <p:nvSpPr>
          <p:cNvPr id="3" name="Text Placeholder 2">
            <a:extLst>
              <a:ext uri="{FF2B5EF4-FFF2-40B4-BE49-F238E27FC236}">
                <a16:creationId xmlns:a16="http://schemas.microsoft.com/office/drawing/2014/main" id="{E9987C82-65CF-54CF-D10B-2CC0C56FF56F}"/>
              </a:ext>
            </a:extLst>
          </p:cNvPr>
          <p:cNvSpPr>
            <a:spLocks noGrp="1"/>
          </p:cNvSpPr>
          <p:nvPr>
            <p:ph type="body" idx="1"/>
          </p:nvPr>
        </p:nvSpPr>
        <p:spPr>
          <a:xfrm>
            <a:off x="1156084" y="2401435"/>
            <a:ext cx="6456064" cy="672073"/>
          </a:xfrm>
        </p:spPr>
        <p:txBody>
          <a:bodyPr/>
          <a:lstStyle/>
          <a:p>
            <a:r>
              <a:rPr lang="en-GB" sz="1800"/>
              <a:t> </a:t>
            </a:r>
            <a:endParaRPr lang="en-GB" sz="2400"/>
          </a:p>
        </p:txBody>
      </p:sp>
    </p:spTree>
    <p:extLst>
      <p:ext uri="{BB962C8B-B14F-4D97-AF65-F5344CB8AC3E}">
        <p14:creationId xmlns:p14="http://schemas.microsoft.com/office/powerpoint/2010/main" val="3351082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1073C-14B3-3DA7-6D5B-D9B67ECDE09C}"/>
              </a:ext>
            </a:extLst>
          </p:cNvPr>
          <p:cNvSpPr>
            <a:spLocks noGrp="1"/>
          </p:cNvSpPr>
          <p:nvPr>
            <p:ph type="title"/>
          </p:nvPr>
        </p:nvSpPr>
        <p:spPr/>
        <p:txBody>
          <a:bodyPr/>
          <a:lstStyle/>
          <a:p>
            <a:r>
              <a:rPr lang="en-US" sz="3450">
                <a:cs typeface="Arial"/>
              </a:rPr>
              <a:t>Support for our customers with their bills</a:t>
            </a:r>
            <a:endParaRPr lang="en-US"/>
          </a:p>
        </p:txBody>
      </p:sp>
      <p:sp>
        <p:nvSpPr>
          <p:cNvPr id="3" name="Slide Number Placeholder 2">
            <a:extLst>
              <a:ext uri="{FF2B5EF4-FFF2-40B4-BE49-F238E27FC236}">
                <a16:creationId xmlns:a16="http://schemas.microsoft.com/office/drawing/2014/main" id="{A0F312B0-7906-DCF5-F9BC-17761D4EC860}"/>
              </a:ext>
            </a:extLst>
          </p:cNvPr>
          <p:cNvSpPr>
            <a:spLocks noGrp="1"/>
          </p:cNvSpPr>
          <p:nvPr>
            <p:ph type="sldNum" sz="quarter" idx="11"/>
          </p:nvPr>
        </p:nvSpPr>
        <p:spPr/>
        <p:txBody>
          <a:bodyPr/>
          <a:lstStyle/>
          <a:p>
            <a:fld id="{E68B66A6-FD11-43D4-B666-F3E94C391CA6}" type="slidenum">
              <a:rPr lang="en-US">
                <a:solidFill>
                  <a:srgbClr val="53565A"/>
                </a:solidFill>
              </a:rPr>
              <a:pPr/>
              <a:t>9</a:t>
            </a:fld>
            <a:endParaRPr lang="en-US">
              <a:solidFill>
                <a:srgbClr val="53565A"/>
              </a:solidFill>
            </a:endParaRPr>
          </a:p>
        </p:txBody>
      </p:sp>
      <p:sp>
        <p:nvSpPr>
          <p:cNvPr id="4" name="Content Placeholder 3">
            <a:extLst>
              <a:ext uri="{FF2B5EF4-FFF2-40B4-BE49-F238E27FC236}">
                <a16:creationId xmlns:a16="http://schemas.microsoft.com/office/drawing/2014/main" id="{7A1D060E-1356-20A8-ABF1-CA13A05A05B1}"/>
              </a:ext>
            </a:extLst>
          </p:cNvPr>
          <p:cNvSpPr>
            <a:spLocks noGrp="1"/>
          </p:cNvSpPr>
          <p:nvPr>
            <p:ph idx="1"/>
          </p:nvPr>
        </p:nvSpPr>
        <p:spPr>
          <a:xfrm>
            <a:off x="623392" y="1441700"/>
            <a:ext cx="6160180" cy="4792300"/>
          </a:xfrm>
        </p:spPr>
        <p:txBody>
          <a:bodyPr vert="horz" lIns="91440" tIns="45720" rIns="91440" bIns="45720" rtlCol="0" anchor="t">
            <a:noAutofit/>
          </a:bodyPr>
          <a:lstStyle/>
          <a:p>
            <a:pPr marL="354965" indent="-354965">
              <a:buFont typeface="Arial" panose="05000000000000000000" pitchFamily="2" charset="2"/>
              <a:buChar char="•"/>
            </a:pPr>
            <a:r>
              <a:rPr lang="en-US" sz="1850" dirty="0">
                <a:ea typeface="+mn-lt"/>
                <a:cs typeface="+mn-lt"/>
              </a:rPr>
              <a:t>Over the next five years we are offering more support for customers than ever before with a £235 million support package for those in the most vulnerable of circumstances.</a:t>
            </a:r>
          </a:p>
          <a:p>
            <a:pPr marL="354965" indent="-354965">
              <a:buFont typeface="Arial" panose="05000000000000000000" pitchFamily="2" charset="2"/>
              <a:buChar char="•"/>
            </a:pPr>
            <a:r>
              <a:rPr lang="en-US" sz="1850" dirty="0">
                <a:ea typeface="+mn-lt"/>
                <a:cs typeface="+mn-lt"/>
              </a:rPr>
              <a:t>Our Essentials tariff, currently supports more than 150,000 households, will rise to approximately 180,000 households by 2030.</a:t>
            </a:r>
          </a:p>
          <a:p>
            <a:pPr marL="354965" indent="-354965">
              <a:buFont typeface="Arial" panose="05000000000000000000" pitchFamily="2" charset="2"/>
              <a:buChar char="•"/>
            </a:pPr>
            <a:r>
              <a:rPr lang="en-US" sz="1850" dirty="0">
                <a:ea typeface="+mn-lt"/>
                <a:cs typeface="+mn-lt"/>
              </a:rPr>
              <a:t>Our Hardship Fund is planned to increase to £1.25m and our Priority Services Register to 20% of our customer base (</a:t>
            </a:r>
            <a:r>
              <a:rPr lang="en-US" sz="1850">
                <a:ea typeface="+mn-lt"/>
                <a:cs typeface="+mn-lt"/>
              </a:rPr>
              <a:t>currently 16%).</a:t>
            </a:r>
            <a:endParaRPr lang="en-US" sz="1850" dirty="0">
              <a:ea typeface="+mn-lt"/>
              <a:cs typeface="+mn-lt"/>
            </a:endParaRPr>
          </a:p>
          <a:p>
            <a:pPr marL="354965" indent="-354965">
              <a:buFont typeface="Arial" panose="05000000000000000000" pitchFamily="2" charset="2"/>
              <a:buChar char="•"/>
            </a:pPr>
            <a:r>
              <a:rPr lang="en-US" sz="1850" dirty="0">
                <a:ea typeface="+mn-lt"/>
                <a:cs typeface="+mn-lt"/>
              </a:rPr>
              <a:t>We have spoken to our Sussex customers about their options at more than 160 engagements across the county in the last year.</a:t>
            </a:r>
          </a:p>
        </p:txBody>
      </p:sp>
      <p:pic>
        <p:nvPicPr>
          <p:cNvPr id="1026" name="Picture 2">
            <a:extLst>
              <a:ext uri="{FF2B5EF4-FFF2-40B4-BE49-F238E27FC236}">
                <a16:creationId xmlns:a16="http://schemas.microsoft.com/office/drawing/2014/main" id="{043ABCE6-9E03-DD37-1F83-F61217412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283" y="1441700"/>
            <a:ext cx="3759052" cy="406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52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heme/theme1.xml><?xml version="1.0" encoding="utf-8"?>
<a:theme xmlns:a="http://schemas.openxmlformats.org/drawingml/2006/main" name="2_Southern Water">
  <a:themeElements>
    <a:clrScheme name="Custom 6">
      <a:dk1>
        <a:srgbClr val="53565A"/>
      </a:dk1>
      <a:lt1>
        <a:srgbClr val="FFFFFF"/>
      </a:lt1>
      <a:dk2>
        <a:srgbClr val="174190"/>
      </a:dk2>
      <a:lt2>
        <a:srgbClr val="009FDF"/>
      </a:lt2>
      <a:accent1>
        <a:srgbClr val="FAB31A"/>
      </a:accent1>
      <a:accent2>
        <a:srgbClr val="779A49"/>
      </a:accent2>
      <a:accent3>
        <a:srgbClr val="00AAC6"/>
      </a:accent3>
      <a:accent4>
        <a:srgbClr val="3C92D0"/>
      </a:accent4>
      <a:accent5>
        <a:srgbClr val="A15499"/>
      </a:accent5>
      <a:accent6>
        <a:srgbClr val="DF4613"/>
      </a:accent6>
      <a:hlink>
        <a:srgbClr val="009FE3"/>
      </a:hlink>
      <a:folHlink>
        <a:srgbClr val="174172"/>
      </a:folHlink>
    </a:clrScheme>
    <a:fontScheme name="Southern Wa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455_WfL_16-9" id="{5C802B17-9794-564E-AE2A-36DE12FEFC6C}" vid="{8DCDC81F-0798-D449-981D-DFF2E010CC9D}"/>
    </a:ext>
  </a:extLst>
</a:theme>
</file>

<file path=ppt/theme/theme2.xml><?xml version="1.0" encoding="utf-8"?>
<a:theme xmlns:a="http://schemas.openxmlformats.org/drawingml/2006/main" name="Southern Water">
  <a:themeElements>
    <a:clrScheme name="Custom 6">
      <a:dk1>
        <a:srgbClr val="53565A"/>
      </a:dk1>
      <a:lt1>
        <a:srgbClr val="FFFFFF"/>
      </a:lt1>
      <a:dk2>
        <a:srgbClr val="174190"/>
      </a:dk2>
      <a:lt2>
        <a:srgbClr val="009FDF"/>
      </a:lt2>
      <a:accent1>
        <a:srgbClr val="FAB31A"/>
      </a:accent1>
      <a:accent2>
        <a:srgbClr val="779A49"/>
      </a:accent2>
      <a:accent3>
        <a:srgbClr val="00AAC6"/>
      </a:accent3>
      <a:accent4>
        <a:srgbClr val="3C92D0"/>
      </a:accent4>
      <a:accent5>
        <a:srgbClr val="A15499"/>
      </a:accent5>
      <a:accent6>
        <a:srgbClr val="DF4613"/>
      </a:accent6>
      <a:hlink>
        <a:srgbClr val="009FE3"/>
      </a:hlink>
      <a:folHlink>
        <a:srgbClr val="174172"/>
      </a:folHlink>
    </a:clrScheme>
    <a:fontScheme name="Southern Wa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_template_1.potx" id="{623E3A95-BC9A-4306-B8B7-3E5FB4DBF7C7}" vid="{15E4E66A-D7F0-4F55-8CA2-D6A193A165C6}"/>
    </a:ext>
  </a:extLst>
</a:theme>
</file>

<file path=ppt/theme/theme3.xml><?xml version="1.0" encoding="utf-8"?>
<a:theme xmlns:a="http://schemas.openxmlformats.org/drawingml/2006/main" name="Southern Updated">
  <a:themeElements>
    <a:clrScheme name="Custom 6">
      <a:dk1>
        <a:srgbClr val="53565A"/>
      </a:dk1>
      <a:lt1>
        <a:srgbClr val="FFFFFF"/>
      </a:lt1>
      <a:dk2>
        <a:srgbClr val="174190"/>
      </a:dk2>
      <a:lt2>
        <a:srgbClr val="009FDF"/>
      </a:lt2>
      <a:accent1>
        <a:srgbClr val="FAB31A"/>
      </a:accent1>
      <a:accent2>
        <a:srgbClr val="779A49"/>
      </a:accent2>
      <a:accent3>
        <a:srgbClr val="00AAC6"/>
      </a:accent3>
      <a:accent4>
        <a:srgbClr val="3C92D0"/>
      </a:accent4>
      <a:accent5>
        <a:srgbClr val="A15499"/>
      </a:accent5>
      <a:accent6>
        <a:srgbClr val="DF4613"/>
      </a:accent6>
      <a:hlink>
        <a:srgbClr val="009FE3"/>
      </a:hlink>
      <a:folHlink>
        <a:srgbClr val="174172"/>
      </a:folHlink>
    </a:clrScheme>
    <a:fontScheme name="Southern Wa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outhern Updated" id="{71C5DFC5-DE3D-418E-BD66-ED45EE14427E}" vid="{FBA72DC2-7D25-4C32-9719-16EB29B816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D117DC0AD2E34B8FC55DB43697F71D" ma:contentTypeVersion="19" ma:contentTypeDescription="Create a new document." ma:contentTypeScope="" ma:versionID="30cf5d2118c72b0742221a2fb9af4673">
  <xsd:schema xmlns:xsd="http://www.w3.org/2001/XMLSchema" xmlns:xs="http://www.w3.org/2001/XMLSchema" xmlns:p="http://schemas.microsoft.com/office/2006/metadata/properties" xmlns:ns2="208d3d6f-4d99-4619-a362-4c1ec10fdccf" xmlns:ns3="467d9616-768a-45ca-a056-105134acbd20" xmlns:ns4="3aecf668-b894-43b4-b690-eeb48c8a1d0e" targetNamespace="http://schemas.microsoft.com/office/2006/metadata/properties" ma:root="true" ma:fieldsID="17dfa241c47f3141a2dbac9eb22473cd" ns2:_="" ns3:_="" ns4:_="">
    <xsd:import namespace="208d3d6f-4d99-4619-a362-4c1ec10fdccf"/>
    <xsd:import namespace="467d9616-768a-45ca-a056-105134acbd20"/>
    <xsd:import namespace="3aecf668-b894-43b4-b690-eeb48c8a1d0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4:SharedWithUsers" minOccurs="0"/>
                <xsd:element ref="ns4:SharedWithDetails" minOccurs="0"/>
                <xsd:element ref="ns2:MediaServiceLocation" minOccurs="0"/>
                <xsd:element ref="ns2:MediaServiceSearchProperties" minOccurs="0"/>
                <xsd:element ref="ns2:MediaLengthInSecond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8d3d6f-4d99-4619-a362-4c1ec10fdc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0051f9b-f490-4e46-a82d-b0a74ed0538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7d9616-768a-45ca-a056-105134acbd2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6f1cb3f-f595-4101-8b1a-ec885f794b05}" ma:internalName="TaxCatchAll" ma:showField="CatchAllData" ma:web="3aecf668-b894-43b4-b690-eeb48c8a1d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ecf668-b894-43b4-b690-eeb48c8a1d0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08d3d6f-4d99-4619-a362-4c1ec10fdccf">
      <Terms xmlns="http://schemas.microsoft.com/office/infopath/2007/PartnerControls"/>
    </lcf76f155ced4ddcb4097134ff3c332f>
    <TaxCatchAll xmlns="467d9616-768a-45ca-a056-105134acbd20" xsi:nil="true"/>
  </documentManagement>
</p:properties>
</file>

<file path=customXml/itemProps1.xml><?xml version="1.0" encoding="utf-8"?>
<ds:datastoreItem xmlns:ds="http://schemas.openxmlformats.org/officeDocument/2006/customXml" ds:itemID="{A946C311-83A9-46F3-A3FB-D45ABDE2584F}">
  <ds:schemaRefs>
    <ds:schemaRef ds:uri="http://schemas.microsoft.com/sharepoint/v3/contenttype/forms"/>
  </ds:schemaRefs>
</ds:datastoreItem>
</file>

<file path=customXml/itemProps2.xml><?xml version="1.0" encoding="utf-8"?>
<ds:datastoreItem xmlns:ds="http://schemas.openxmlformats.org/officeDocument/2006/customXml" ds:itemID="{AC917DC7-3052-4DFB-A2F0-F4596ECEA446}">
  <ds:schemaRefs>
    <ds:schemaRef ds:uri="208d3d6f-4d99-4619-a362-4c1ec10fdccf"/>
    <ds:schemaRef ds:uri="3aecf668-b894-43b4-b690-eeb48c8a1d0e"/>
    <ds:schemaRef ds:uri="467d9616-768a-45ca-a056-105134acbd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2881104-BFA6-4834-AE6E-A7212F73A603}">
  <ds:schemaRefs>
    <ds:schemaRef ds:uri="208d3d6f-4d99-4619-a362-4c1ec10fdccf"/>
    <ds:schemaRef ds:uri="3aecf668-b894-43b4-b690-eeb48c8a1d0e"/>
    <ds:schemaRef ds:uri="467d9616-768a-45ca-a056-105134acbd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2157</Words>
  <Application>Microsoft Office PowerPoint</Application>
  <PresentationFormat>Widescreen</PresentationFormat>
  <Paragraphs>290</Paragraphs>
  <Slides>34</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Courier New</vt:lpstr>
      <vt:lpstr>Hand Of Sean Pro</vt:lpstr>
      <vt:lpstr>Proxima Nova Lt</vt:lpstr>
      <vt:lpstr>Roboto</vt:lpstr>
      <vt:lpstr>Wingdings</vt:lpstr>
      <vt:lpstr>2_Southern Water</vt:lpstr>
      <vt:lpstr>Southern Water</vt:lpstr>
      <vt:lpstr>Southern Updated</vt:lpstr>
      <vt:lpstr>Southern Water: East Sussex update 7 May 2025 </vt:lpstr>
      <vt:lpstr>Agenda</vt:lpstr>
      <vt:lpstr>You said, we did – working with East Sussex stakeholders</vt:lpstr>
      <vt:lpstr>Our Business Plan – 2025 to 2030</vt:lpstr>
      <vt:lpstr>CMA Appeal – where we are</vt:lpstr>
      <vt:lpstr>PowerPoint Presentation</vt:lpstr>
      <vt:lpstr>PowerPoint Presentation</vt:lpstr>
      <vt:lpstr> Supporting our Customers  Ashley Marshman, Head of Customer Service  </vt:lpstr>
      <vt:lpstr>Support for our customers with their bills</vt:lpstr>
      <vt:lpstr>Essentials Tariff</vt:lpstr>
      <vt:lpstr>Clean Rivers and Seas Task Force East Sussex update </vt:lpstr>
      <vt:lpstr>Our progress in East Sussex and 2025-2030 plans</vt:lpstr>
      <vt:lpstr>PowerPoint Presentation</vt:lpstr>
      <vt:lpstr>Overflows in East Sussex</vt:lpstr>
      <vt:lpstr>Fairlight -East Sussex </vt:lpstr>
      <vt:lpstr>Fairlight -Engagement</vt:lpstr>
      <vt:lpstr>AMP8 2025-2030</vt:lpstr>
      <vt:lpstr>Bathing Waters: East Sussex update </vt:lpstr>
      <vt:lpstr>PowerPoint Presentation</vt:lpstr>
      <vt:lpstr>What can impact bathing water quality?</vt:lpstr>
      <vt:lpstr>PowerPoint Presentation</vt:lpstr>
      <vt:lpstr>East Sussex Bathing Water Classifications</vt:lpstr>
      <vt:lpstr>PowerPoint Presentation</vt:lpstr>
      <vt:lpstr>Bathing water season preparation</vt:lpstr>
      <vt:lpstr>PowerPoint Presentation</vt:lpstr>
      <vt:lpstr>Trunk Mains Programme – Central &amp; Hastings </vt:lpstr>
      <vt:lpstr>Key Production Site schemes in AMP8 - Central</vt:lpstr>
      <vt:lpstr>Key Production Site schemes in AMP8 - Hastings</vt:lpstr>
      <vt:lpstr>Water leakage in Sussex</vt:lpstr>
      <vt:lpstr>Water leakage in Hastings</vt:lpstr>
      <vt:lpstr>Water efficiency .......</vt:lpstr>
      <vt:lpstr>Share your thoughts</vt:lpstr>
      <vt:lpstr>PowerPoint Presentation</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 Sally</dc:creator>
  <cp:lastModifiedBy>Court, Steve</cp:lastModifiedBy>
  <cp:revision>1</cp:revision>
  <cp:lastPrinted>2023-11-28T16:29:35Z</cp:lastPrinted>
  <dcterms:created xsi:type="dcterms:W3CDTF">2020-09-10T15:27:28Z</dcterms:created>
  <dcterms:modified xsi:type="dcterms:W3CDTF">2025-05-07T16:39:22Z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0x01010073D117DC0AD2E34B8FC55DB43697F71D</vt:lpwstr>
  </property>
  <property fmtid="{D5CDD505-2E9C-101B-9397-08002B2CF9AE}" pid="3" name="MediaServiceImageTags">
    <vt:lpwstr/>
  </property>
</Properties>
</file>